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Titeltext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Textebene 1</a:t>
            </a:r>
            <a:endParaRPr sz="3200"/>
          </a:p>
          <a:p>
            <a:pPr lvl="1">
              <a:defRPr sz="1800"/>
            </a:pPr>
            <a:r>
              <a:rPr sz="3200"/>
              <a:t>Textebene 2</a:t>
            </a:r>
            <a:endParaRPr sz="3200"/>
          </a:p>
          <a:p>
            <a:pPr lvl="2">
              <a:defRPr sz="1800"/>
            </a:pPr>
            <a:r>
              <a:rPr sz="3200"/>
              <a:t>Textebene 3</a:t>
            </a:r>
            <a:endParaRPr sz="3200"/>
          </a:p>
          <a:p>
            <a:pPr lvl="3">
              <a:defRPr sz="1800"/>
            </a:pPr>
            <a:r>
              <a:rPr sz="3200"/>
              <a:t>Textebene 4</a:t>
            </a:r>
            <a:endParaRPr sz="3200"/>
          </a:p>
          <a:p>
            <a:pPr lvl="4">
              <a:defRPr sz="1800"/>
            </a:pPr>
            <a:r>
              <a:rPr sz="32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Titeltext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Textebene 1</a:t>
            </a:r>
            <a:endParaRPr sz="3200"/>
          </a:p>
          <a:p>
            <a:pPr lvl="1">
              <a:defRPr sz="1800"/>
            </a:pPr>
            <a:r>
              <a:rPr sz="3200"/>
              <a:t>Textebene 2</a:t>
            </a:r>
            <a:endParaRPr sz="3200"/>
          </a:p>
          <a:p>
            <a:pPr lvl="2">
              <a:defRPr sz="1800"/>
            </a:pPr>
            <a:r>
              <a:rPr sz="3200"/>
              <a:t>Textebene 3</a:t>
            </a:r>
            <a:endParaRPr sz="3200"/>
          </a:p>
          <a:p>
            <a:pPr lvl="3">
              <a:defRPr sz="1800"/>
            </a:pPr>
            <a:r>
              <a:rPr sz="3200"/>
              <a:t>Textebene 4</a:t>
            </a:r>
            <a:endParaRPr sz="3200"/>
          </a:p>
          <a:p>
            <a:pPr lvl="4">
              <a:defRPr sz="1800"/>
            </a:pPr>
            <a:r>
              <a:rPr sz="32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Titeltext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Textebene 1</a:t>
            </a:r>
            <a:endParaRPr sz="3200"/>
          </a:p>
          <a:p>
            <a:pPr lvl="1">
              <a:defRPr sz="1800"/>
            </a:pPr>
            <a:r>
              <a:rPr sz="3200"/>
              <a:t>Textebene 2</a:t>
            </a:r>
            <a:endParaRPr sz="3200"/>
          </a:p>
          <a:p>
            <a:pPr lvl="2">
              <a:defRPr sz="1800"/>
            </a:pPr>
            <a:r>
              <a:rPr sz="3200"/>
              <a:t>Textebene 3</a:t>
            </a:r>
            <a:endParaRPr sz="3200"/>
          </a:p>
          <a:p>
            <a:pPr lvl="3">
              <a:defRPr sz="1800"/>
            </a:pPr>
            <a:r>
              <a:rPr sz="3200"/>
              <a:t>Textebene 4</a:t>
            </a:r>
            <a:endParaRPr sz="3200"/>
          </a:p>
          <a:p>
            <a:pPr lvl="4">
              <a:defRPr sz="1800"/>
            </a:pPr>
            <a:r>
              <a:rPr sz="32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Textebene 1</a:t>
            </a:r>
            <a:endParaRPr sz="3600"/>
          </a:p>
          <a:p>
            <a:pPr lvl="1">
              <a:defRPr sz="1800"/>
            </a:pPr>
            <a:r>
              <a:rPr sz="3600"/>
              <a:t>Textebene 2</a:t>
            </a:r>
            <a:endParaRPr sz="3600"/>
          </a:p>
          <a:p>
            <a:pPr lvl="2">
              <a:defRPr sz="1800"/>
            </a:pPr>
            <a:r>
              <a:rPr sz="3600"/>
              <a:t>Textebene 3</a:t>
            </a:r>
            <a:endParaRPr sz="3600"/>
          </a:p>
          <a:p>
            <a:pPr lvl="3">
              <a:defRPr sz="1800"/>
            </a:pPr>
            <a:r>
              <a:rPr sz="3600"/>
              <a:t>Textebene 4</a:t>
            </a:r>
            <a:endParaRPr sz="3600"/>
          </a:p>
          <a:p>
            <a:pPr lvl="4">
              <a:defRPr sz="1800"/>
            </a:pPr>
            <a:r>
              <a:rPr sz="36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Titeltext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Textebene 1</a:t>
            </a:r>
            <a:endParaRPr sz="3600"/>
          </a:p>
          <a:p>
            <a:pPr lvl="1">
              <a:defRPr sz="1800"/>
            </a:pPr>
            <a:r>
              <a:rPr sz="3600"/>
              <a:t>Textebene 2</a:t>
            </a:r>
            <a:endParaRPr sz="3600"/>
          </a:p>
          <a:p>
            <a:pPr lvl="2">
              <a:defRPr sz="1800"/>
            </a:pPr>
            <a:r>
              <a:rPr sz="3600"/>
              <a:t>Textebene 3</a:t>
            </a:r>
            <a:endParaRPr sz="3600"/>
          </a:p>
          <a:p>
            <a:pPr lvl="3">
              <a:defRPr sz="1800"/>
            </a:pPr>
            <a:r>
              <a:rPr sz="3600"/>
              <a:t>Textebene 4</a:t>
            </a:r>
            <a:endParaRPr sz="3600"/>
          </a:p>
          <a:p>
            <a:pPr lvl="4">
              <a:defRPr sz="1800"/>
            </a:pPr>
            <a:r>
              <a:rPr sz="36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Titeltext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Textebene 1</a:t>
            </a:r>
            <a:endParaRPr sz="3600"/>
          </a:p>
          <a:p>
            <a:pPr lvl="1">
              <a:defRPr sz="1800"/>
            </a:pPr>
            <a:r>
              <a:rPr sz="3600"/>
              <a:t>Textebene 2</a:t>
            </a:r>
            <a:endParaRPr sz="3600"/>
          </a:p>
          <a:p>
            <a:pPr lvl="2">
              <a:defRPr sz="1800"/>
            </a:pPr>
            <a:r>
              <a:rPr sz="3600"/>
              <a:t>Textebene 3</a:t>
            </a:r>
            <a:endParaRPr sz="3600"/>
          </a:p>
          <a:p>
            <a:pPr lvl="3">
              <a:defRPr sz="1800"/>
            </a:pPr>
            <a:r>
              <a:rPr sz="3600"/>
              <a:t>Textebene 4</a:t>
            </a:r>
            <a:endParaRPr sz="3600"/>
          </a:p>
          <a:p>
            <a:pPr lvl="4">
              <a:defRPr sz="1800"/>
            </a:pPr>
            <a:r>
              <a:rPr sz="3600"/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moodlocator.mybluemix.com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3968232" y="1723607"/>
            <a:ext cx="5068336" cy="5068336"/>
            <a:chOff x="0" y="0"/>
            <a:chExt cx="5068335" cy="5068335"/>
          </a:xfrm>
        </p:grpSpPr>
        <p:sp>
          <p:nvSpPr>
            <p:cNvPr id="32" name="Shape 32"/>
            <p:cNvSpPr/>
            <p:nvPr/>
          </p:nvSpPr>
          <p:spPr>
            <a:xfrm>
              <a:off x="0" y="0"/>
              <a:ext cx="5068336" cy="5068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5343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" name="Shape 33"/>
            <p:cNvSpPr/>
            <p:nvPr/>
          </p:nvSpPr>
          <p:spPr>
            <a:xfrm rot="16200000">
              <a:off x="2298299" y="1034528"/>
              <a:ext cx="1378135" cy="1565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38100" cap="flat">
              <a:solidFill>
                <a:srgbClr val="00AA9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" name="Shape 34"/>
            <p:cNvSpPr/>
            <p:nvPr/>
          </p:nvSpPr>
          <p:spPr>
            <a:xfrm rot="16200000">
              <a:off x="1081677" y="1748885"/>
              <a:ext cx="1378134" cy="1565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" name="Shape 35"/>
            <p:cNvSpPr/>
            <p:nvPr/>
          </p:nvSpPr>
          <p:spPr>
            <a:xfrm rot="16200000">
              <a:off x="2298299" y="2467963"/>
              <a:ext cx="1378135" cy="1565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38100" cap="flat">
              <a:solidFill>
                <a:srgbClr val="02A3C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6" name="23770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759" y="1413112"/>
              <a:ext cx="870670" cy="870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" name="watson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9448" y="1956251"/>
              <a:ext cx="1472244" cy="11050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" name="twitter Kopie.png"/>
            <p:cNvPicPr/>
            <p:nvPr/>
          </p:nvPicPr>
          <p:blipFill>
            <a:blip r:embed="rId4">
              <a:extLst/>
            </a:blip>
            <a:srcRect l="0" t="8381" r="0" b="4314"/>
            <a:stretch>
              <a:fillRect/>
            </a:stretch>
          </p:blipFill>
          <p:spPr>
            <a:xfrm>
              <a:off x="1838162" y="2784659"/>
              <a:ext cx="2303650" cy="1005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Group 41"/>
            <p:cNvGrpSpPr/>
            <p:nvPr/>
          </p:nvGrpSpPr>
          <p:grpSpPr>
            <a:xfrm>
              <a:off x="1790030" y="1725545"/>
              <a:ext cx="1608384" cy="1617245"/>
              <a:chOff x="0" y="0"/>
              <a:chExt cx="1608383" cy="1617243"/>
            </a:xfrm>
          </p:grpSpPr>
          <p:sp>
            <p:nvSpPr>
              <p:cNvPr id="39" name="Shape 39"/>
              <p:cNvSpPr/>
              <p:nvPr/>
            </p:nvSpPr>
            <p:spPr>
              <a:xfrm>
                <a:off x="0" y="0"/>
                <a:ext cx="1608384" cy="1617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" name="Shape 40"/>
              <p:cNvSpPr/>
              <p:nvPr/>
            </p:nvSpPr>
            <p:spPr>
              <a:xfrm rot="5400000">
                <a:off x="306940" y="229714"/>
                <a:ext cx="1356243" cy="1157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43" name="Shape 43"/>
          <p:cNvSpPr/>
          <p:nvPr/>
        </p:nvSpPr>
        <p:spPr>
          <a:xfrm>
            <a:off x="3600144" y="7976123"/>
            <a:ext cx="580451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MoodLocator</a:t>
            </a:r>
          </a:p>
        </p:txBody>
      </p:sp>
      <p:sp>
        <p:nvSpPr>
          <p:cNvPr id="44" name="Shape 44"/>
          <p:cNvSpPr/>
          <p:nvPr/>
        </p:nvSpPr>
        <p:spPr>
          <a:xfrm>
            <a:off x="3600144" y="7166383"/>
            <a:ext cx="5804512" cy="8636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Bluemix</a:t>
            </a:r>
            <a:r>
              <a:rPr sz="5000">
                <a:solidFill>
                  <a:srgbClr val="FFFFFF"/>
                </a:solidFill>
              </a:rPr>
              <a:t> Demo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-2470" y="736600"/>
            <a:ext cx="3631407" cy="9133979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ffectLst>
            <a:outerShdw sx="100000" sy="100000" kx="0" ky="0" algn="b" rotWithShape="0" blurRad="38100" dist="25400" dir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7" name="Shape 447"/>
          <p:cNvSpPr/>
          <p:nvPr/>
        </p:nvSpPr>
        <p:spPr>
          <a:xfrm>
            <a:off x="-25400" y="-8467"/>
            <a:ext cx="13055600" cy="762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492878" y="48683"/>
            <a:ext cx="47631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User Modeling Service</a:t>
            </a:r>
          </a:p>
        </p:txBody>
      </p:sp>
      <p:sp>
        <p:nvSpPr>
          <p:cNvPr id="449" name="Shape 449"/>
          <p:cNvSpPr/>
          <p:nvPr/>
        </p:nvSpPr>
        <p:spPr>
          <a:xfrm>
            <a:off x="11622396" y="9396259"/>
            <a:ext cx="1198662" cy="27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91440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200"/>
              <a:t>November 2014</a:t>
            </a:r>
          </a:p>
        </p:txBody>
      </p:sp>
      <p:sp>
        <p:nvSpPr>
          <p:cNvPr id="450" name="Shape 450"/>
          <p:cNvSpPr/>
          <p:nvPr/>
        </p:nvSpPr>
        <p:spPr>
          <a:xfrm>
            <a:off x="35735" y="9396259"/>
            <a:ext cx="1511797" cy="27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200"/>
              <a:t>Jan-Niklas Dihlmann</a:t>
            </a:r>
          </a:p>
        </p:txBody>
      </p:sp>
      <p:pic>
        <p:nvPicPr>
          <p:cNvPr id="451" name="systemu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2189" y="3444913"/>
            <a:ext cx="1692822" cy="1692822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>
            <a:off x="5856287" y="1508072"/>
            <a:ext cx="3984626" cy="647701"/>
          </a:xfrm>
          <a:prstGeom prst="roundRect">
            <a:avLst>
              <a:gd name="adj" fmla="val 27175"/>
            </a:avLst>
          </a:prstGeom>
          <a:solidFill>
            <a:srgbClr val="55ACEE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All Tweets from one city</a:t>
            </a:r>
          </a:p>
        </p:txBody>
      </p:sp>
      <p:sp>
        <p:nvSpPr>
          <p:cNvPr id="453" name="Shape 453"/>
          <p:cNvSpPr/>
          <p:nvPr/>
        </p:nvSpPr>
        <p:spPr>
          <a:xfrm>
            <a:off x="7848599" y="2275572"/>
            <a:ext cx="1" cy="1049542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54" name="Shape 454"/>
          <p:cNvSpPr/>
          <p:nvPr/>
        </p:nvSpPr>
        <p:spPr>
          <a:xfrm>
            <a:off x="7848599" y="5257533"/>
            <a:ext cx="1" cy="10495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55" name="Shape 455"/>
          <p:cNvSpPr/>
          <p:nvPr/>
        </p:nvSpPr>
        <p:spPr>
          <a:xfrm>
            <a:off x="5856287" y="6765873"/>
            <a:ext cx="3984626" cy="1800882"/>
          </a:xfrm>
          <a:prstGeom prst="roundRect">
            <a:avLst>
              <a:gd name="adj" fmla="val 9774"/>
            </a:avLst>
          </a:prstGeom>
          <a:solidFill>
            <a:srgbClr val="55ACEE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2400"/>
              <a:t>Get a fully character analysis from all the</a:t>
            </a:r>
            <a:endParaRPr sz="2400"/>
          </a:p>
          <a:p>
            <a:pPr lvl="0">
              <a:defRPr sz="1800"/>
            </a:pPr>
            <a:r>
              <a:rPr sz="2400"/>
              <a:t>users combined who are twittering in this city</a:t>
            </a:r>
          </a:p>
        </p:txBody>
      </p:sp>
      <p:sp>
        <p:nvSpPr>
          <p:cNvPr id="456" name="Shape 456"/>
          <p:cNvSpPr/>
          <p:nvPr/>
        </p:nvSpPr>
        <p:spPr>
          <a:xfrm>
            <a:off x="8588819" y="2443151"/>
            <a:ext cx="2252267" cy="1225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48" y="0"/>
                </a:moveTo>
                <a:cubicBezTo>
                  <a:pt x="2224" y="0"/>
                  <a:pt x="1477" y="1374"/>
                  <a:pt x="1477" y="3072"/>
                </a:cubicBezTo>
                <a:lnTo>
                  <a:pt x="1477" y="15953"/>
                </a:lnTo>
                <a:lnTo>
                  <a:pt x="0" y="21600"/>
                </a:lnTo>
                <a:lnTo>
                  <a:pt x="6630" y="20746"/>
                </a:lnTo>
                <a:lnTo>
                  <a:pt x="19929" y="20746"/>
                </a:lnTo>
                <a:cubicBezTo>
                  <a:pt x="20852" y="20746"/>
                  <a:pt x="21600" y="19365"/>
                  <a:pt x="21600" y="17668"/>
                </a:cubicBezTo>
                <a:lnTo>
                  <a:pt x="21600" y="3072"/>
                </a:lnTo>
                <a:cubicBezTo>
                  <a:pt x="21600" y="1374"/>
                  <a:pt x="20852" y="0"/>
                  <a:pt x="19929" y="0"/>
                </a:cubicBezTo>
                <a:lnTo>
                  <a:pt x="3148" y="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b="1" sz="2200">
                <a:latin typeface="Helvetica"/>
                <a:ea typeface="Helvetica"/>
                <a:cs typeface="Helvetica"/>
                <a:sym typeface="Helvetica"/>
              </a:rPr>
              <a:t>BETA:</a:t>
            </a:r>
            <a:endParaRPr b="1" sz="22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2200"/>
              <a:t>Only english Tweets</a:t>
            </a:r>
          </a:p>
        </p:txBody>
      </p:sp>
      <p:sp>
        <p:nvSpPr>
          <p:cNvPr id="457" name="Shape 457"/>
          <p:cNvSpPr/>
          <p:nvPr/>
        </p:nvSpPr>
        <p:spPr>
          <a:xfrm rot="16200000">
            <a:off x="1124166" y="6722778"/>
            <a:ext cx="1378135" cy="1565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381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460" name="Group 460"/>
          <p:cNvGrpSpPr/>
          <p:nvPr/>
        </p:nvGrpSpPr>
        <p:grpSpPr>
          <a:xfrm>
            <a:off x="1030312" y="1558833"/>
            <a:ext cx="1565844" cy="1378134"/>
            <a:chOff x="0" y="106598"/>
            <a:chExt cx="1565842" cy="1378133"/>
          </a:xfrm>
        </p:grpSpPr>
        <p:sp>
          <p:nvSpPr>
            <p:cNvPr id="458" name="Shape 458"/>
            <p:cNvSpPr/>
            <p:nvPr/>
          </p:nvSpPr>
          <p:spPr>
            <a:xfrm rot="16200000">
              <a:off x="93854" y="12744"/>
              <a:ext cx="1378135" cy="1565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38100" cap="flat">
              <a:solidFill>
                <a:srgbClr val="00AA9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59" name="23770.png"/>
            <p:cNvPicPr/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99314" y="391327"/>
              <a:ext cx="870670" cy="870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3" name="Group 463"/>
          <p:cNvGrpSpPr/>
          <p:nvPr/>
        </p:nvGrpSpPr>
        <p:grpSpPr>
          <a:xfrm>
            <a:off x="661408" y="4187733"/>
            <a:ext cx="2303651" cy="1378134"/>
            <a:chOff x="0" y="106598"/>
            <a:chExt cx="2303649" cy="1378133"/>
          </a:xfrm>
        </p:grpSpPr>
        <p:sp>
          <p:nvSpPr>
            <p:cNvPr id="461" name="Shape 461"/>
            <p:cNvSpPr/>
            <p:nvPr/>
          </p:nvSpPr>
          <p:spPr>
            <a:xfrm rot="16200000">
              <a:off x="460137" y="12744"/>
              <a:ext cx="1378134" cy="1565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38100" cap="flat">
              <a:solidFill>
                <a:srgbClr val="02A3C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62" name="twitter Kopie.png"/>
            <p:cNvPicPr/>
            <p:nvPr/>
          </p:nvPicPr>
          <p:blipFill>
            <a:blip r:embed="rId4">
              <a:extLst/>
            </a:blip>
            <a:srcRect l="0" t="8381" r="0" b="4314"/>
            <a:stretch>
              <a:fillRect/>
            </a:stretch>
          </p:blipFill>
          <p:spPr>
            <a:xfrm>
              <a:off x="0" y="329440"/>
              <a:ext cx="2303650" cy="10055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64" name="watson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6823" y="6886366"/>
            <a:ext cx="1692821" cy="1270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Bildschirmfoto 2014-11-29 um 17.01.4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3090"/>
            <a:ext cx="13004800" cy="9517415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Shape 467"/>
          <p:cNvSpPr/>
          <p:nvPr/>
        </p:nvSpPr>
        <p:spPr>
          <a:xfrm>
            <a:off x="-25400" y="-8467"/>
            <a:ext cx="13055600" cy="762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8" name="Shape 468"/>
          <p:cNvSpPr/>
          <p:nvPr/>
        </p:nvSpPr>
        <p:spPr>
          <a:xfrm>
            <a:off x="467199" y="48683"/>
            <a:ext cx="28332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MoodLocator</a:t>
            </a:r>
          </a:p>
        </p:txBody>
      </p:sp>
      <p:sp>
        <p:nvSpPr>
          <p:cNvPr id="469" name="Shape 469"/>
          <p:cNvSpPr/>
          <p:nvPr/>
        </p:nvSpPr>
        <p:spPr>
          <a:xfrm>
            <a:off x="11622396" y="9396259"/>
            <a:ext cx="1198662" cy="27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91440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200"/>
              <a:t>November 2014</a:t>
            </a:r>
          </a:p>
        </p:txBody>
      </p:sp>
      <p:sp>
        <p:nvSpPr>
          <p:cNvPr id="470" name="Shape 470"/>
          <p:cNvSpPr/>
          <p:nvPr/>
        </p:nvSpPr>
        <p:spPr>
          <a:xfrm>
            <a:off x="35735" y="9396259"/>
            <a:ext cx="1511797" cy="27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200"/>
              <a:t>Jan-Niklas Dihlmann</a:t>
            </a:r>
          </a:p>
        </p:txBody>
      </p:sp>
      <p:sp>
        <p:nvSpPr>
          <p:cNvPr id="471" name="Shape 471"/>
          <p:cNvSpPr/>
          <p:nvPr/>
        </p:nvSpPr>
        <p:spPr>
          <a:xfrm>
            <a:off x="80433" y="863600"/>
            <a:ext cx="3722066" cy="446301"/>
          </a:xfrm>
          <a:prstGeom prst="roundRect">
            <a:avLst>
              <a:gd name="adj" fmla="val 2722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193547" y="883550"/>
            <a:ext cx="296570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London, United Kingdom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/>
        </p:nvSpPr>
        <p:spPr>
          <a:xfrm>
            <a:off x="-25400" y="-8467"/>
            <a:ext cx="13055600" cy="762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5" name="Shape 475"/>
          <p:cNvSpPr/>
          <p:nvPr/>
        </p:nvSpPr>
        <p:spPr>
          <a:xfrm>
            <a:off x="403623" y="48683"/>
            <a:ext cx="33668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Tipp how to use</a:t>
            </a:r>
          </a:p>
        </p:txBody>
      </p:sp>
      <p:grpSp>
        <p:nvGrpSpPr>
          <p:cNvPr id="487" name="Group 487"/>
          <p:cNvGrpSpPr/>
          <p:nvPr/>
        </p:nvGrpSpPr>
        <p:grpSpPr>
          <a:xfrm>
            <a:off x="3968232" y="2342632"/>
            <a:ext cx="5068336" cy="5068336"/>
            <a:chOff x="0" y="0"/>
            <a:chExt cx="5068335" cy="5068335"/>
          </a:xfrm>
        </p:grpSpPr>
        <p:sp>
          <p:nvSpPr>
            <p:cNvPr id="476" name="Shape 476"/>
            <p:cNvSpPr/>
            <p:nvPr/>
          </p:nvSpPr>
          <p:spPr>
            <a:xfrm>
              <a:off x="0" y="0"/>
              <a:ext cx="5068336" cy="5068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5343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480" name="Group 480"/>
            <p:cNvGrpSpPr/>
            <p:nvPr/>
          </p:nvGrpSpPr>
          <p:grpSpPr>
            <a:xfrm>
              <a:off x="987822" y="1128383"/>
              <a:ext cx="2782467" cy="2811570"/>
              <a:chOff x="0" y="106599"/>
              <a:chExt cx="2782465" cy="2811568"/>
            </a:xfrm>
          </p:grpSpPr>
          <p:sp>
            <p:nvSpPr>
              <p:cNvPr id="477" name="Shape 477"/>
              <p:cNvSpPr/>
              <p:nvPr/>
            </p:nvSpPr>
            <p:spPr>
              <a:xfrm rot="16200000">
                <a:off x="1310477" y="12744"/>
                <a:ext cx="1378134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00AA9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8" name="Shape 478"/>
              <p:cNvSpPr/>
              <p:nvPr/>
            </p:nvSpPr>
            <p:spPr>
              <a:xfrm rot="16200000">
                <a:off x="93854" y="727101"/>
                <a:ext cx="1378135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9" name="Shape 479"/>
              <p:cNvSpPr/>
              <p:nvPr/>
            </p:nvSpPr>
            <p:spPr>
              <a:xfrm rot="16200000">
                <a:off x="1310477" y="1446179"/>
                <a:ext cx="1378134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02A3C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481" name="23770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759" y="1413112"/>
              <a:ext cx="870670" cy="870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2" name="watson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9448" y="1956251"/>
              <a:ext cx="1472244" cy="11050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twitter Kopie.png"/>
            <p:cNvPicPr/>
            <p:nvPr/>
          </p:nvPicPr>
          <p:blipFill>
            <a:blip r:embed="rId4">
              <a:extLst/>
            </a:blip>
            <a:srcRect l="0" t="8381" r="0" b="4314"/>
            <a:stretch>
              <a:fillRect/>
            </a:stretch>
          </p:blipFill>
          <p:spPr>
            <a:xfrm>
              <a:off x="1838162" y="2784659"/>
              <a:ext cx="2303650" cy="1005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6" name="Group 486"/>
            <p:cNvGrpSpPr/>
            <p:nvPr/>
          </p:nvGrpSpPr>
          <p:grpSpPr>
            <a:xfrm>
              <a:off x="1790030" y="1725545"/>
              <a:ext cx="1608384" cy="1617245"/>
              <a:chOff x="0" y="0"/>
              <a:chExt cx="1608383" cy="1617243"/>
            </a:xfrm>
          </p:grpSpPr>
          <p:sp>
            <p:nvSpPr>
              <p:cNvPr id="484" name="Shape 484"/>
              <p:cNvSpPr/>
              <p:nvPr/>
            </p:nvSpPr>
            <p:spPr>
              <a:xfrm>
                <a:off x="0" y="0"/>
                <a:ext cx="1608384" cy="1617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5" name="Shape 485"/>
              <p:cNvSpPr/>
              <p:nvPr/>
            </p:nvSpPr>
            <p:spPr>
              <a:xfrm rot="5400000">
                <a:off x="306940" y="229714"/>
                <a:ext cx="1356243" cy="1157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488" name="Shape 488"/>
          <p:cNvSpPr/>
          <p:nvPr/>
        </p:nvSpPr>
        <p:spPr>
          <a:xfrm>
            <a:off x="11622396" y="9396259"/>
            <a:ext cx="1198662" cy="27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91440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November 2014</a:t>
            </a:r>
          </a:p>
        </p:txBody>
      </p:sp>
      <p:sp>
        <p:nvSpPr>
          <p:cNvPr id="489" name="Shape 489"/>
          <p:cNvSpPr/>
          <p:nvPr/>
        </p:nvSpPr>
        <p:spPr>
          <a:xfrm>
            <a:off x="35735" y="9396259"/>
            <a:ext cx="1511797" cy="27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Jan-Niklas Dihlmann</a:t>
            </a:r>
          </a:p>
        </p:txBody>
      </p:sp>
      <p:sp>
        <p:nvSpPr>
          <p:cNvPr id="490" name="Shape 490"/>
          <p:cNvSpPr/>
          <p:nvPr/>
        </p:nvSpPr>
        <p:spPr>
          <a:xfrm>
            <a:off x="3600627" y="1975026"/>
            <a:ext cx="5803547" cy="5803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12121">
              <a:alpha val="8374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1" name="Shape 491"/>
          <p:cNvSpPr/>
          <p:nvPr/>
        </p:nvSpPr>
        <p:spPr>
          <a:xfrm>
            <a:off x="225446" y="1663780"/>
            <a:ext cx="10323681" cy="1473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370416" indent="-370416" algn="l">
              <a:buSzPct val="75000"/>
              <a:buChar char="-"/>
              <a:defRPr sz="1800"/>
            </a:pPr>
            <a:r>
              <a:rPr sz="3000">
                <a:solidFill>
                  <a:srgbClr val="FFFFFF"/>
                </a:solidFill>
              </a:rPr>
              <a:t>User Modeling Service is a </a:t>
            </a:r>
            <a:r>
              <a:rPr b="1"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BETA </a:t>
            </a:r>
            <a:r>
              <a:rPr sz="3000">
                <a:solidFill>
                  <a:srgbClr val="FFFFFF"/>
                </a:solidFill>
              </a:rPr>
              <a:t>version, is only analyzing english words. Therefore choose a city where people twitter mostly in english.</a:t>
            </a:r>
          </a:p>
        </p:txBody>
      </p:sp>
      <p:sp>
        <p:nvSpPr>
          <p:cNvPr id="492" name="Shape 492"/>
          <p:cNvSpPr/>
          <p:nvPr/>
        </p:nvSpPr>
        <p:spPr>
          <a:xfrm>
            <a:off x="179916" y="3631404"/>
            <a:ext cx="101049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marL="370416" indent="-370416">
              <a:buSzPct val="75000"/>
              <a:buChar char="-"/>
              <a:defRPr sz="3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Choose big cities like London, New York, Johannesburg.</a:t>
            </a:r>
          </a:p>
        </p:txBody>
      </p:sp>
      <p:sp>
        <p:nvSpPr>
          <p:cNvPr id="493" name="Shape 493"/>
          <p:cNvSpPr/>
          <p:nvPr/>
        </p:nvSpPr>
        <p:spPr>
          <a:xfrm>
            <a:off x="292353" y="4927162"/>
            <a:ext cx="1024830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370416" indent="-370416" algn="l">
              <a:buSzPct val="75000"/>
              <a:buChar char="-"/>
              <a:defRPr sz="3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When you hover over one Tweet, only hover over the next Tweet after the first one closes.</a:t>
            </a:r>
          </a:p>
        </p:txBody>
      </p:sp>
      <p:sp>
        <p:nvSpPr>
          <p:cNvPr id="494" name="Shape 494"/>
          <p:cNvSpPr/>
          <p:nvPr/>
        </p:nvSpPr>
        <p:spPr>
          <a:xfrm>
            <a:off x="292353" y="6464300"/>
            <a:ext cx="1024830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marL="370416" indent="-370416" algn="l">
              <a:buSzPct val="75000"/>
              <a:buChar char="-"/>
              <a:defRPr sz="1800"/>
            </a:pPr>
            <a:r>
              <a:rPr sz="3000">
                <a:solidFill>
                  <a:srgbClr val="FFFFFF"/>
                </a:solidFill>
              </a:rPr>
              <a:t>Test it yourself, enter your current location and send a Tweet with text and geolocation. Try to find it. </a:t>
            </a:r>
            <a:br>
              <a:rPr sz="3000">
                <a:solidFill>
                  <a:srgbClr val="FFFFFF"/>
                </a:solidFill>
              </a:rPr>
            </a:br>
            <a:br>
              <a:rPr sz="3000">
                <a:solidFill>
                  <a:srgbClr val="FFFFFF"/>
                </a:solidFill>
              </a:rPr>
            </a:br>
            <a:r>
              <a:rPr sz="3000">
                <a:solidFill>
                  <a:srgbClr val="FFFFFF"/>
                </a:solidFill>
              </a:rPr>
              <a:t>Have fun and enjoy it!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roup 507"/>
          <p:cNvGrpSpPr/>
          <p:nvPr/>
        </p:nvGrpSpPr>
        <p:grpSpPr>
          <a:xfrm>
            <a:off x="3968232" y="2342632"/>
            <a:ext cx="5068336" cy="5068336"/>
            <a:chOff x="0" y="0"/>
            <a:chExt cx="5068335" cy="5068335"/>
          </a:xfrm>
        </p:grpSpPr>
        <p:sp>
          <p:nvSpPr>
            <p:cNvPr id="496" name="Shape 496"/>
            <p:cNvSpPr/>
            <p:nvPr/>
          </p:nvSpPr>
          <p:spPr>
            <a:xfrm>
              <a:off x="0" y="0"/>
              <a:ext cx="5068336" cy="5068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5343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500" name="Group 500"/>
            <p:cNvGrpSpPr/>
            <p:nvPr/>
          </p:nvGrpSpPr>
          <p:grpSpPr>
            <a:xfrm>
              <a:off x="987822" y="1128383"/>
              <a:ext cx="2782467" cy="2811570"/>
              <a:chOff x="0" y="106599"/>
              <a:chExt cx="2782465" cy="2811568"/>
            </a:xfrm>
          </p:grpSpPr>
          <p:sp>
            <p:nvSpPr>
              <p:cNvPr id="497" name="Shape 497"/>
              <p:cNvSpPr/>
              <p:nvPr/>
            </p:nvSpPr>
            <p:spPr>
              <a:xfrm rot="16200000">
                <a:off x="1310477" y="12744"/>
                <a:ext cx="1378134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00AA9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8" name="Shape 498"/>
              <p:cNvSpPr/>
              <p:nvPr/>
            </p:nvSpPr>
            <p:spPr>
              <a:xfrm rot="16200000">
                <a:off x="93854" y="727101"/>
                <a:ext cx="1378135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9" name="Shape 499"/>
              <p:cNvSpPr/>
              <p:nvPr/>
            </p:nvSpPr>
            <p:spPr>
              <a:xfrm rot="16200000">
                <a:off x="1310477" y="1446179"/>
                <a:ext cx="1378134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02A3C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501" name="23770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03759" y="1413112"/>
              <a:ext cx="870670" cy="870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2" name="watson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9448" y="1956251"/>
              <a:ext cx="1472244" cy="11050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3" name="twitter Kopie.png"/>
            <p:cNvPicPr/>
            <p:nvPr/>
          </p:nvPicPr>
          <p:blipFill>
            <a:blip r:embed="rId4">
              <a:extLst/>
            </a:blip>
            <a:srcRect l="0" t="8381" r="0" b="4314"/>
            <a:stretch>
              <a:fillRect/>
            </a:stretch>
          </p:blipFill>
          <p:spPr>
            <a:xfrm>
              <a:off x="1838162" y="2784659"/>
              <a:ext cx="2303650" cy="1005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6" name="Group 506"/>
            <p:cNvGrpSpPr/>
            <p:nvPr/>
          </p:nvGrpSpPr>
          <p:grpSpPr>
            <a:xfrm>
              <a:off x="1790030" y="1725545"/>
              <a:ext cx="1608384" cy="1617245"/>
              <a:chOff x="0" y="0"/>
              <a:chExt cx="1608383" cy="1617243"/>
            </a:xfrm>
          </p:grpSpPr>
          <p:sp>
            <p:nvSpPr>
              <p:cNvPr id="504" name="Shape 504"/>
              <p:cNvSpPr/>
              <p:nvPr/>
            </p:nvSpPr>
            <p:spPr>
              <a:xfrm>
                <a:off x="0" y="0"/>
                <a:ext cx="1608384" cy="1617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5" name="Shape 505"/>
              <p:cNvSpPr/>
              <p:nvPr/>
            </p:nvSpPr>
            <p:spPr>
              <a:xfrm rot="5400000">
                <a:off x="306940" y="229714"/>
                <a:ext cx="1356243" cy="1157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508" name="Shape 508"/>
          <p:cNvSpPr/>
          <p:nvPr/>
        </p:nvSpPr>
        <p:spPr>
          <a:xfrm>
            <a:off x="3600144" y="7976123"/>
            <a:ext cx="580451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500">
                <a:solidFill>
                  <a:srgbClr val="FFFFFF"/>
                </a:solidFill>
              </a:rPr>
              <a:t>Bluemix: </a:t>
            </a:r>
            <a:r>
              <a:rPr sz="2500" u="sng">
                <a:solidFill>
                  <a:srgbClr val="FFFFFF"/>
                </a:solidFill>
                <a:hlinkClick r:id="rId5" invalidUrl="" action="" tgtFrame="" tooltip="" history="1" highlightClick="0" endSnd="0"/>
              </a:rPr>
              <a:t>moodlocator.mybluemix.com</a:t>
            </a:r>
          </a:p>
        </p:txBody>
      </p:sp>
      <p:sp>
        <p:nvSpPr>
          <p:cNvPr id="509" name="Shape 509"/>
          <p:cNvSpPr/>
          <p:nvPr/>
        </p:nvSpPr>
        <p:spPr>
          <a:xfrm>
            <a:off x="3600144" y="1197388"/>
            <a:ext cx="5804512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FFFF"/>
                </a:solidFill>
              </a:rPr>
              <a:t>MoodLocator</a:t>
            </a:r>
          </a:p>
        </p:txBody>
      </p:sp>
      <p:sp>
        <p:nvSpPr>
          <p:cNvPr id="510" name="Shape 510"/>
          <p:cNvSpPr/>
          <p:nvPr/>
        </p:nvSpPr>
        <p:spPr>
          <a:xfrm>
            <a:off x="3346144" y="8521700"/>
            <a:ext cx="580451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GitHub: /JDihlmann/moodlocator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maps.png"/>
          <p:cNvPicPr/>
          <p:nvPr/>
        </p:nvPicPr>
        <p:blipFill>
          <a:blip r:embed="rId2">
            <a:extLst/>
          </a:blip>
          <a:srcRect l="20316" t="13453" r="20316" b="20282"/>
          <a:stretch>
            <a:fillRect/>
          </a:stretch>
        </p:blipFill>
        <p:spPr>
          <a:xfrm>
            <a:off x="-22168" y="680097"/>
            <a:ext cx="13049136" cy="91030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0">
              <a:srgbClr val="000000">
                <a:alpha val="70000"/>
              </a:srgbClr>
            </a:outerShdw>
          </a:effectLst>
        </p:spPr>
      </p:pic>
      <p:sp>
        <p:nvSpPr>
          <p:cNvPr id="47" name="Shape 47"/>
          <p:cNvSpPr/>
          <p:nvPr/>
        </p:nvSpPr>
        <p:spPr>
          <a:xfrm>
            <a:off x="-25400" y="-8467"/>
            <a:ext cx="13055600" cy="762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8" name="twitt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7966" y="2321779"/>
            <a:ext cx="892602" cy="4463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506664" y="48683"/>
            <a:ext cx="37220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Google Maps API</a:t>
            </a:r>
          </a:p>
        </p:txBody>
      </p:sp>
      <p:sp>
        <p:nvSpPr>
          <p:cNvPr id="50" name="Shape 50"/>
          <p:cNvSpPr/>
          <p:nvPr/>
        </p:nvSpPr>
        <p:spPr>
          <a:xfrm>
            <a:off x="80433" y="863600"/>
            <a:ext cx="3722066" cy="446301"/>
          </a:xfrm>
          <a:prstGeom prst="roundRect">
            <a:avLst>
              <a:gd name="adj" fmla="val 2722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" name="Shape 51"/>
          <p:cNvSpPr/>
          <p:nvPr/>
        </p:nvSpPr>
        <p:spPr>
          <a:xfrm>
            <a:off x="193547" y="883550"/>
            <a:ext cx="296570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London, United Kingdom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-25400" y="-8467"/>
            <a:ext cx="13055600" cy="762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" name="Shape 54"/>
          <p:cNvSpPr/>
          <p:nvPr/>
        </p:nvSpPr>
        <p:spPr>
          <a:xfrm>
            <a:off x="453857" y="48683"/>
            <a:ext cx="38276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Twitter Stream API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5272792" y="5119209"/>
            <a:ext cx="2914504" cy="698501"/>
            <a:chOff x="0" y="0"/>
            <a:chExt cx="2914503" cy="698500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2914504" cy="698500"/>
              <a:chOff x="0" y="0"/>
              <a:chExt cx="2914503" cy="698500"/>
            </a:xfrm>
          </p:grpSpPr>
          <p:grpSp>
            <p:nvGrpSpPr>
              <p:cNvPr id="62" name="Group 62"/>
              <p:cNvGrpSpPr/>
              <p:nvPr/>
            </p:nvGrpSpPr>
            <p:grpSpPr>
              <a:xfrm>
                <a:off x="0" y="0"/>
                <a:ext cx="2914504" cy="698500"/>
                <a:chOff x="0" y="0"/>
                <a:chExt cx="2914503" cy="698500"/>
              </a:xfrm>
            </p:grpSpPr>
            <p:sp>
              <p:nvSpPr>
                <p:cNvPr id="55" name="Shape 55"/>
                <p:cNvSpPr/>
                <p:nvPr/>
              </p:nvSpPr>
              <p:spPr>
                <a:xfrm>
                  <a:off x="0" y="0"/>
                  <a:ext cx="2914504" cy="698500"/>
                </a:xfrm>
                <a:prstGeom prst="rect">
                  <a:avLst/>
                </a:prstGeom>
                <a:solidFill>
                  <a:srgbClr val="FFFFFF"/>
                </a:solidFill>
                <a:ln w="3175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6" name="Shape 56"/>
                <p:cNvSpPr/>
                <p:nvPr/>
              </p:nvSpPr>
              <p:spPr>
                <a:xfrm>
                  <a:off x="454720" y="158750"/>
                  <a:ext cx="381001" cy="38100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7" name="Shape 57"/>
                <p:cNvSpPr/>
                <p:nvPr/>
              </p:nvSpPr>
              <p:spPr>
                <a:xfrm>
                  <a:off x="454720" y="222250"/>
                  <a:ext cx="381001" cy="38100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8" name="Shape 58"/>
                <p:cNvSpPr/>
                <p:nvPr/>
              </p:nvSpPr>
              <p:spPr>
                <a:xfrm>
                  <a:off x="90607" y="65992"/>
                  <a:ext cx="254001" cy="274416"/>
                </a:xfrm>
                <a:prstGeom prst="roundRect">
                  <a:avLst>
                    <a:gd name="adj" fmla="val 21328"/>
                  </a:avLst>
                </a:prstGeom>
                <a:solidFill>
                  <a:srgbClr val="D4FB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9" name="Shape 59"/>
                <p:cNvSpPr/>
                <p:nvPr/>
              </p:nvSpPr>
              <p:spPr>
                <a:xfrm>
                  <a:off x="226120" y="424908"/>
                  <a:ext cx="2540001" cy="25401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60" name="Shape 60"/>
                <p:cNvSpPr/>
                <p:nvPr/>
              </p:nvSpPr>
              <p:spPr>
                <a:xfrm>
                  <a:off x="226120" y="543111"/>
                  <a:ext cx="2540001" cy="25401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61" name="Shape 61"/>
                <p:cNvSpPr/>
                <p:nvPr/>
              </p:nvSpPr>
              <p:spPr>
                <a:xfrm>
                  <a:off x="226120" y="484010"/>
                  <a:ext cx="2540001" cy="25401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pic>
            <p:nvPicPr>
              <p:cNvPr id="63" name="earth-icon_design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420956" y="111061"/>
                <a:ext cx="246280" cy="246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" name="Shape 65"/>
            <p:cNvSpPr/>
            <p:nvPr/>
          </p:nvSpPr>
          <p:spPr>
            <a:xfrm>
              <a:off x="1653547" y="19187"/>
              <a:ext cx="69860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Berlin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5272792" y="2587121"/>
            <a:ext cx="2914504" cy="698501"/>
            <a:chOff x="0" y="0"/>
            <a:chExt cx="2914503" cy="698500"/>
          </a:xfrm>
        </p:grpSpPr>
        <p:grpSp>
          <p:nvGrpSpPr>
            <p:cNvPr id="76" name="Group 76"/>
            <p:cNvGrpSpPr/>
            <p:nvPr/>
          </p:nvGrpSpPr>
          <p:grpSpPr>
            <a:xfrm>
              <a:off x="0" y="0"/>
              <a:ext cx="2914504" cy="698500"/>
              <a:chOff x="0" y="0"/>
              <a:chExt cx="2914503" cy="698500"/>
            </a:xfrm>
          </p:grpSpPr>
          <p:grpSp>
            <p:nvGrpSpPr>
              <p:cNvPr id="74" name="Group 74"/>
              <p:cNvGrpSpPr/>
              <p:nvPr/>
            </p:nvGrpSpPr>
            <p:grpSpPr>
              <a:xfrm>
                <a:off x="0" y="0"/>
                <a:ext cx="2914504" cy="698500"/>
                <a:chOff x="0" y="0"/>
                <a:chExt cx="2914503" cy="698500"/>
              </a:xfrm>
            </p:grpSpPr>
            <p:sp>
              <p:nvSpPr>
                <p:cNvPr id="67" name="Shape 67"/>
                <p:cNvSpPr/>
                <p:nvPr/>
              </p:nvSpPr>
              <p:spPr>
                <a:xfrm>
                  <a:off x="0" y="0"/>
                  <a:ext cx="2914504" cy="698500"/>
                </a:xfrm>
                <a:prstGeom prst="rect">
                  <a:avLst/>
                </a:prstGeom>
                <a:solidFill>
                  <a:srgbClr val="FFFFFF"/>
                </a:solidFill>
                <a:ln w="3175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68" name="Shape 68"/>
                <p:cNvSpPr/>
                <p:nvPr/>
              </p:nvSpPr>
              <p:spPr>
                <a:xfrm>
                  <a:off x="454720" y="158750"/>
                  <a:ext cx="381001" cy="38100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69" name="Shape 69"/>
                <p:cNvSpPr/>
                <p:nvPr/>
              </p:nvSpPr>
              <p:spPr>
                <a:xfrm>
                  <a:off x="454720" y="222250"/>
                  <a:ext cx="381001" cy="38100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70" name="Shape 70"/>
                <p:cNvSpPr/>
                <p:nvPr/>
              </p:nvSpPr>
              <p:spPr>
                <a:xfrm>
                  <a:off x="90607" y="65992"/>
                  <a:ext cx="254001" cy="274416"/>
                </a:xfrm>
                <a:prstGeom prst="roundRect">
                  <a:avLst>
                    <a:gd name="adj" fmla="val 21328"/>
                  </a:avLst>
                </a:prstGeom>
                <a:solidFill>
                  <a:srgbClr val="76D6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71" name="Shape 71"/>
                <p:cNvSpPr/>
                <p:nvPr/>
              </p:nvSpPr>
              <p:spPr>
                <a:xfrm>
                  <a:off x="226120" y="424908"/>
                  <a:ext cx="2540001" cy="25401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72" name="Shape 72"/>
                <p:cNvSpPr/>
                <p:nvPr/>
              </p:nvSpPr>
              <p:spPr>
                <a:xfrm>
                  <a:off x="226120" y="543111"/>
                  <a:ext cx="2540001" cy="25401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73" name="Shape 73"/>
                <p:cNvSpPr/>
                <p:nvPr/>
              </p:nvSpPr>
              <p:spPr>
                <a:xfrm>
                  <a:off x="226120" y="484010"/>
                  <a:ext cx="2540001" cy="25401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pic>
            <p:nvPicPr>
              <p:cNvPr id="75" name="earth-icon_design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420956" y="92457"/>
                <a:ext cx="246280" cy="246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7" name="Shape 77"/>
            <p:cNvSpPr/>
            <p:nvPr/>
          </p:nvSpPr>
          <p:spPr>
            <a:xfrm>
              <a:off x="1456507" y="6349"/>
              <a:ext cx="88948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London</a:t>
              </a:r>
            </a:p>
          </p:txBody>
        </p:sp>
      </p:grpSp>
      <p:sp>
        <p:nvSpPr>
          <p:cNvPr id="79" name="Shape 79"/>
          <p:cNvSpPr/>
          <p:nvPr/>
        </p:nvSpPr>
        <p:spPr>
          <a:xfrm>
            <a:off x="7371707" y="7340600"/>
            <a:ext cx="1511797" cy="0"/>
          </a:xfrm>
          <a:prstGeom prst="line">
            <a:avLst/>
          </a:prstGeom>
          <a:ln w="25400">
            <a:solidFill/>
            <a:custDash>
              <a:ds d="600000" sp="6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0" name="Shape 80"/>
          <p:cNvSpPr/>
          <p:nvPr/>
        </p:nvSpPr>
        <p:spPr>
          <a:xfrm>
            <a:off x="17420" y="7340600"/>
            <a:ext cx="1827529" cy="0"/>
          </a:xfrm>
          <a:prstGeom prst="line">
            <a:avLst/>
          </a:prstGeom>
          <a:ln w="25400">
            <a:solidFill/>
            <a:custDash>
              <a:ds d="600000" sp="6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1" name="Shape 81"/>
          <p:cNvSpPr/>
          <p:nvPr/>
        </p:nvSpPr>
        <p:spPr>
          <a:xfrm>
            <a:off x="1756060" y="7105649"/>
            <a:ext cx="550133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User visited website 29 / 11 / 14 - 17:45</a:t>
            </a:r>
          </a:p>
        </p:txBody>
      </p:sp>
      <p:sp>
        <p:nvSpPr>
          <p:cNvPr id="82" name="Shape 82"/>
          <p:cNvSpPr/>
          <p:nvPr/>
        </p:nvSpPr>
        <p:spPr>
          <a:xfrm flipH="1">
            <a:off x="8255000" y="2936371"/>
            <a:ext cx="743731" cy="1"/>
          </a:xfrm>
          <a:prstGeom prst="line">
            <a:avLst/>
          </a:prstGeom>
          <a:ln w="76200">
            <a:solidFill>
              <a:srgbClr val="42424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3" name="Shape 83"/>
          <p:cNvSpPr/>
          <p:nvPr/>
        </p:nvSpPr>
        <p:spPr>
          <a:xfrm flipH="1">
            <a:off x="8254999" y="5468459"/>
            <a:ext cx="1074312" cy="1"/>
          </a:xfrm>
          <a:prstGeom prst="line">
            <a:avLst/>
          </a:prstGeom>
          <a:ln w="76200">
            <a:solidFill>
              <a:srgbClr val="42424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grpSp>
        <p:nvGrpSpPr>
          <p:cNvPr id="92" name="Group 92"/>
          <p:cNvGrpSpPr/>
          <p:nvPr/>
        </p:nvGrpSpPr>
        <p:grpSpPr>
          <a:xfrm>
            <a:off x="9397015" y="6688038"/>
            <a:ext cx="2914504" cy="1905001"/>
            <a:chOff x="0" y="0"/>
            <a:chExt cx="2914503" cy="1905000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2914504" cy="190500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454720" y="1587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Shape 86"/>
            <p:cNvSpPr/>
            <p:nvPr/>
          </p:nvSpPr>
          <p:spPr>
            <a:xfrm>
              <a:off x="454720" y="2222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" name="Shape 87"/>
            <p:cNvSpPr/>
            <p:nvPr/>
          </p:nvSpPr>
          <p:spPr>
            <a:xfrm>
              <a:off x="90607" y="65992"/>
              <a:ext cx="254001" cy="274416"/>
            </a:xfrm>
            <a:prstGeom prst="roundRect">
              <a:avLst>
                <a:gd name="adj" fmla="val 21328"/>
              </a:avLst>
            </a:prstGeom>
            <a:solidFill>
              <a:srgbClr val="76D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" name="Shape 88"/>
            <p:cNvSpPr/>
            <p:nvPr/>
          </p:nvSpPr>
          <p:spPr>
            <a:xfrm>
              <a:off x="226120" y="424908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" name="Shape 89"/>
            <p:cNvSpPr/>
            <p:nvPr/>
          </p:nvSpPr>
          <p:spPr>
            <a:xfrm>
              <a:off x="226120" y="484010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212651" y="614867"/>
              <a:ext cx="2540001" cy="1143001"/>
            </a:xfrm>
            <a:prstGeom prst="roundRect">
              <a:avLst>
                <a:gd name="adj" fmla="val 5662"/>
              </a:avLst>
            </a:prstGeom>
            <a:solidFill>
              <a:srgbClr val="76D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91" name="kamera.png"/>
            <p:cNvPicPr/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204045" y="963125"/>
              <a:ext cx="506332" cy="446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0" name="Group 100"/>
          <p:cNvGrpSpPr/>
          <p:nvPr/>
        </p:nvGrpSpPr>
        <p:grpSpPr>
          <a:xfrm>
            <a:off x="9388368" y="6000373"/>
            <a:ext cx="2914504" cy="698501"/>
            <a:chOff x="0" y="0"/>
            <a:chExt cx="2914503" cy="698500"/>
          </a:xfrm>
        </p:grpSpPr>
        <p:sp>
          <p:nvSpPr>
            <p:cNvPr id="93" name="Shape 93"/>
            <p:cNvSpPr/>
            <p:nvPr/>
          </p:nvSpPr>
          <p:spPr>
            <a:xfrm>
              <a:off x="0" y="0"/>
              <a:ext cx="2914504" cy="69850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" name="Shape 94"/>
            <p:cNvSpPr/>
            <p:nvPr/>
          </p:nvSpPr>
          <p:spPr>
            <a:xfrm>
              <a:off x="454720" y="1587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" name="Shape 95"/>
            <p:cNvSpPr/>
            <p:nvPr/>
          </p:nvSpPr>
          <p:spPr>
            <a:xfrm>
              <a:off x="454720" y="2222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Shape 96"/>
            <p:cNvSpPr/>
            <p:nvPr/>
          </p:nvSpPr>
          <p:spPr>
            <a:xfrm>
              <a:off x="90607" y="65992"/>
              <a:ext cx="254001" cy="274416"/>
            </a:xfrm>
            <a:prstGeom prst="roundRect">
              <a:avLst>
                <a:gd name="adj" fmla="val 21328"/>
              </a:avLst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" name="Shape 97"/>
            <p:cNvSpPr/>
            <p:nvPr/>
          </p:nvSpPr>
          <p:spPr>
            <a:xfrm>
              <a:off x="226120" y="424908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226120" y="543111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" name="Shape 99"/>
            <p:cNvSpPr/>
            <p:nvPr/>
          </p:nvSpPr>
          <p:spPr>
            <a:xfrm>
              <a:off x="226120" y="484010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1" name="Shape 101"/>
          <p:cNvSpPr/>
          <p:nvPr/>
        </p:nvSpPr>
        <p:spPr>
          <a:xfrm>
            <a:off x="9299300" y="7535531"/>
            <a:ext cx="3719381" cy="22160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0" name="Group 110"/>
          <p:cNvGrpSpPr/>
          <p:nvPr/>
        </p:nvGrpSpPr>
        <p:grpSpPr>
          <a:xfrm>
            <a:off x="9397015" y="3411615"/>
            <a:ext cx="2914504" cy="1905001"/>
            <a:chOff x="0" y="0"/>
            <a:chExt cx="2914503" cy="1905000"/>
          </a:xfrm>
        </p:grpSpPr>
        <p:sp>
          <p:nvSpPr>
            <p:cNvPr id="102" name="Shape 102"/>
            <p:cNvSpPr/>
            <p:nvPr/>
          </p:nvSpPr>
          <p:spPr>
            <a:xfrm>
              <a:off x="0" y="0"/>
              <a:ext cx="2914504" cy="190500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454720" y="1587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454720" y="2222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" name="Shape 105"/>
            <p:cNvSpPr/>
            <p:nvPr/>
          </p:nvSpPr>
          <p:spPr>
            <a:xfrm>
              <a:off x="90607" y="65992"/>
              <a:ext cx="254001" cy="274416"/>
            </a:xfrm>
            <a:prstGeom prst="roundRect">
              <a:avLst>
                <a:gd name="adj" fmla="val 21328"/>
              </a:avLst>
            </a:prstGeom>
            <a:solidFill>
              <a:srgbClr val="73FCD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" name="Shape 106"/>
            <p:cNvSpPr/>
            <p:nvPr/>
          </p:nvSpPr>
          <p:spPr>
            <a:xfrm>
              <a:off x="226120" y="424908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" name="Shape 107"/>
            <p:cNvSpPr/>
            <p:nvPr/>
          </p:nvSpPr>
          <p:spPr>
            <a:xfrm>
              <a:off x="226120" y="484010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" name="Shape 108"/>
            <p:cNvSpPr/>
            <p:nvPr/>
          </p:nvSpPr>
          <p:spPr>
            <a:xfrm>
              <a:off x="212651" y="614867"/>
              <a:ext cx="2540001" cy="1143001"/>
            </a:xfrm>
            <a:prstGeom prst="roundRect">
              <a:avLst>
                <a:gd name="adj" fmla="val 5662"/>
              </a:avLst>
            </a:prstGeom>
            <a:solidFill>
              <a:srgbClr val="73FCD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09" name="kamera.png"/>
            <p:cNvPicPr/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204045" y="963125"/>
              <a:ext cx="506332" cy="446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0" name="Group 120"/>
          <p:cNvGrpSpPr/>
          <p:nvPr/>
        </p:nvGrpSpPr>
        <p:grpSpPr>
          <a:xfrm>
            <a:off x="9397015" y="5300615"/>
            <a:ext cx="2914504" cy="698501"/>
            <a:chOff x="0" y="0"/>
            <a:chExt cx="2914503" cy="698500"/>
          </a:xfrm>
        </p:grpSpPr>
        <p:grpSp>
          <p:nvGrpSpPr>
            <p:cNvPr id="118" name="Group 118"/>
            <p:cNvGrpSpPr/>
            <p:nvPr/>
          </p:nvGrpSpPr>
          <p:grpSpPr>
            <a:xfrm>
              <a:off x="0" y="0"/>
              <a:ext cx="2914504" cy="698500"/>
              <a:chOff x="0" y="0"/>
              <a:chExt cx="2914503" cy="698500"/>
            </a:xfrm>
          </p:grpSpPr>
          <p:sp>
            <p:nvSpPr>
              <p:cNvPr id="111" name="Shape 111"/>
              <p:cNvSpPr/>
              <p:nvPr/>
            </p:nvSpPr>
            <p:spPr>
              <a:xfrm>
                <a:off x="0" y="0"/>
                <a:ext cx="2914504" cy="698500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454720" y="158750"/>
                <a:ext cx="381001" cy="38100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454720" y="222250"/>
                <a:ext cx="381001" cy="38100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4" name="Shape 114"/>
              <p:cNvSpPr/>
              <p:nvPr/>
            </p:nvSpPr>
            <p:spPr>
              <a:xfrm>
                <a:off x="90607" y="65992"/>
                <a:ext cx="254001" cy="274416"/>
              </a:xfrm>
              <a:prstGeom prst="roundRect">
                <a:avLst>
                  <a:gd name="adj" fmla="val 21328"/>
                </a:avLst>
              </a:prstGeom>
              <a:solidFill>
                <a:srgbClr val="D4FB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226120" y="424908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226120" y="543111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226120" y="484010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119" name="earth-icon_design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20956" y="111061"/>
              <a:ext cx="246280" cy="246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0" name="Group 130"/>
          <p:cNvGrpSpPr/>
          <p:nvPr/>
        </p:nvGrpSpPr>
        <p:grpSpPr>
          <a:xfrm>
            <a:off x="9409715" y="2728624"/>
            <a:ext cx="2914504" cy="698501"/>
            <a:chOff x="0" y="0"/>
            <a:chExt cx="2914503" cy="698500"/>
          </a:xfrm>
        </p:grpSpPr>
        <p:grpSp>
          <p:nvGrpSpPr>
            <p:cNvPr id="128" name="Group 128"/>
            <p:cNvGrpSpPr/>
            <p:nvPr/>
          </p:nvGrpSpPr>
          <p:grpSpPr>
            <a:xfrm>
              <a:off x="0" y="0"/>
              <a:ext cx="2914504" cy="698500"/>
              <a:chOff x="0" y="0"/>
              <a:chExt cx="2914503" cy="698500"/>
            </a:xfrm>
          </p:grpSpPr>
          <p:sp>
            <p:nvSpPr>
              <p:cNvPr id="121" name="Shape 121"/>
              <p:cNvSpPr/>
              <p:nvPr/>
            </p:nvSpPr>
            <p:spPr>
              <a:xfrm>
                <a:off x="0" y="0"/>
                <a:ext cx="2914504" cy="698500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454720" y="158750"/>
                <a:ext cx="381001" cy="38100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454720" y="222250"/>
                <a:ext cx="381001" cy="38100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90607" y="65992"/>
                <a:ext cx="254001" cy="274416"/>
              </a:xfrm>
              <a:prstGeom prst="roundRect">
                <a:avLst>
                  <a:gd name="adj" fmla="val 21328"/>
                </a:avLst>
              </a:prstGeom>
              <a:solidFill>
                <a:srgbClr val="76D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226120" y="424908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226120" y="543111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226120" y="484010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129" name="earth-icon_design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20956" y="92457"/>
              <a:ext cx="246280" cy="246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" name="Shape 131"/>
          <p:cNvSpPr/>
          <p:nvPr/>
        </p:nvSpPr>
        <p:spPr>
          <a:xfrm>
            <a:off x="9396613" y="2354429"/>
            <a:ext cx="2915308" cy="381001"/>
          </a:xfrm>
          <a:prstGeom prst="rect">
            <a:avLst/>
          </a:prstGeom>
          <a:solidFill>
            <a:srgbClr val="55ACEE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32" name="twitt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07966" y="2321779"/>
            <a:ext cx="892602" cy="446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" name="Group 139"/>
          <p:cNvGrpSpPr/>
          <p:nvPr/>
        </p:nvGrpSpPr>
        <p:grpSpPr>
          <a:xfrm>
            <a:off x="8293682" y="1439379"/>
            <a:ext cx="4649698" cy="7031808"/>
            <a:chOff x="0" y="0"/>
            <a:chExt cx="4649697" cy="7031807"/>
          </a:xfrm>
        </p:grpSpPr>
        <p:grpSp>
          <p:nvGrpSpPr>
            <p:cNvPr id="136" name="Group 136"/>
            <p:cNvGrpSpPr/>
            <p:nvPr/>
          </p:nvGrpSpPr>
          <p:grpSpPr>
            <a:xfrm>
              <a:off x="0" y="0"/>
              <a:ext cx="4649698" cy="7031808"/>
              <a:chOff x="0" y="0"/>
              <a:chExt cx="4649697" cy="7031807"/>
            </a:xfrm>
          </p:grpSpPr>
          <p:pic>
            <p:nvPicPr>
              <p:cNvPr id="133" name="phone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4649698" cy="70318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134" name="Shape 134"/>
              <p:cNvSpPr/>
              <p:nvPr/>
            </p:nvSpPr>
            <p:spPr>
              <a:xfrm>
                <a:off x="1194161" y="372135"/>
                <a:ext cx="2731816" cy="2744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424242"/>
                  </a:gs>
                  <a:gs pos="100000">
                    <a:srgbClr val="323333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1194161" y="6536972"/>
                <a:ext cx="2731816" cy="274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030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37" name="Shape 137"/>
            <p:cNvSpPr/>
            <p:nvPr/>
          </p:nvSpPr>
          <p:spPr>
            <a:xfrm>
              <a:off x="3389876" y="462268"/>
              <a:ext cx="745659" cy="446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535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4043648" y="671939"/>
              <a:ext cx="88901" cy="5715001"/>
            </a:xfrm>
            <a:prstGeom prst="rect">
              <a:avLst/>
            </a:prstGeom>
            <a:gradFill flip="none" rotWithShape="1">
              <a:gsLst>
                <a:gs pos="0">
                  <a:srgbClr val="353535"/>
                </a:gs>
                <a:gs pos="100000">
                  <a:srgbClr val="30303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0" name="Shape 140"/>
          <p:cNvSpPr/>
          <p:nvPr/>
        </p:nvSpPr>
        <p:spPr>
          <a:xfrm flipH="1">
            <a:off x="8254999" y="2936371"/>
            <a:ext cx="1094174" cy="1"/>
          </a:xfrm>
          <a:prstGeom prst="line">
            <a:avLst/>
          </a:prstGeom>
          <a:ln w="76200">
            <a:solidFill>
              <a:srgbClr val="42424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maps.png"/>
          <p:cNvPicPr/>
          <p:nvPr/>
        </p:nvPicPr>
        <p:blipFill>
          <a:blip r:embed="rId2">
            <a:extLst/>
          </a:blip>
          <a:srcRect l="33350" t="14077" r="28757" b="19725"/>
          <a:stretch>
            <a:fillRect/>
          </a:stretch>
        </p:blipFill>
        <p:spPr>
          <a:xfrm>
            <a:off x="-24246" y="715022"/>
            <a:ext cx="8328926" cy="90939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0">
              <a:srgbClr val="000000">
                <a:alpha val="70000"/>
              </a:srgbClr>
            </a:outerShdw>
          </a:effectLst>
        </p:spPr>
      </p:pic>
      <p:sp>
        <p:nvSpPr>
          <p:cNvPr id="143" name="Shape 143"/>
          <p:cNvSpPr/>
          <p:nvPr/>
        </p:nvSpPr>
        <p:spPr>
          <a:xfrm flipH="1">
            <a:off x="4165208" y="2776391"/>
            <a:ext cx="1168421" cy="1671639"/>
          </a:xfrm>
          <a:prstGeom prst="line">
            <a:avLst/>
          </a:prstGeom>
          <a:ln w="76200">
            <a:solidFill>
              <a:srgbClr val="42424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44" name="Shape 144"/>
          <p:cNvSpPr/>
          <p:nvPr/>
        </p:nvSpPr>
        <p:spPr>
          <a:xfrm>
            <a:off x="-25400" y="-8467"/>
            <a:ext cx="13055600" cy="762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53" name="Group 153"/>
          <p:cNvGrpSpPr/>
          <p:nvPr/>
        </p:nvGrpSpPr>
        <p:grpSpPr>
          <a:xfrm>
            <a:off x="9397015" y="6688038"/>
            <a:ext cx="2914504" cy="1905001"/>
            <a:chOff x="0" y="0"/>
            <a:chExt cx="2914503" cy="1905000"/>
          </a:xfrm>
        </p:grpSpPr>
        <p:sp>
          <p:nvSpPr>
            <p:cNvPr id="145" name="Shape 145"/>
            <p:cNvSpPr/>
            <p:nvPr/>
          </p:nvSpPr>
          <p:spPr>
            <a:xfrm>
              <a:off x="0" y="0"/>
              <a:ext cx="2914504" cy="190500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" name="Shape 146"/>
            <p:cNvSpPr/>
            <p:nvPr/>
          </p:nvSpPr>
          <p:spPr>
            <a:xfrm>
              <a:off x="454720" y="1587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Shape 147"/>
            <p:cNvSpPr/>
            <p:nvPr/>
          </p:nvSpPr>
          <p:spPr>
            <a:xfrm>
              <a:off x="454720" y="2222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Shape 148"/>
            <p:cNvSpPr/>
            <p:nvPr/>
          </p:nvSpPr>
          <p:spPr>
            <a:xfrm>
              <a:off x="90607" y="65992"/>
              <a:ext cx="254001" cy="274416"/>
            </a:xfrm>
            <a:prstGeom prst="roundRect">
              <a:avLst>
                <a:gd name="adj" fmla="val 21328"/>
              </a:avLst>
            </a:prstGeom>
            <a:solidFill>
              <a:srgbClr val="76D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226120" y="424908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" name="Shape 150"/>
            <p:cNvSpPr/>
            <p:nvPr/>
          </p:nvSpPr>
          <p:spPr>
            <a:xfrm>
              <a:off x="226120" y="484010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Shape 151"/>
            <p:cNvSpPr/>
            <p:nvPr/>
          </p:nvSpPr>
          <p:spPr>
            <a:xfrm>
              <a:off x="212651" y="614867"/>
              <a:ext cx="2540001" cy="1143001"/>
            </a:xfrm>
            <a:prstGeom prst="roundRect">
              <a:avLst>
                <a:gd name="adj" fmla="val 5662"/>
              </a:avLst>
            </a:prstGeom>
            <a:solidFill>
              <a:srgbClr val="76D6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52" name="kamera.png"/>
            <p:cNvPicPr/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204045" y="963125"/>
              <a:ext cx="506332" cy="446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1" name="Group 161"/>
          <p:cNvGrpSpPr/>
          <p:nvPr/>
        </p:nvGrpSpPr>
        <p:grpSpPr>
          <a:xfrm>
            <a:off x="9388368" y="6000373"/>
            <a:ext cx="2914504" cy="698501"/>
            <a:chOff x="0" y="0"/>
            <a:chExt cx="2914503" cy="698500"/>
          </a:xfrm>
        </p:grpSpPr>
        <p:sp>
          <p:nvSpPr>
            <p:cNvPr id="154" name="Shape 154"/>
            <p:cNvSpPr/>
            <p:nvPr/>
          </p:nvSpPr>
          <p:spPr>
            <a:xfrm>
              <a:off x="0" y="0"/>
              <a:ext cx="2914504" cy="69850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" name="Shape 155"/>
            <p:cNvSpPr/>
            <p:nvPr/>
          </p:nvSpPr>
          <p:spPr>
            <a:xfrm>
              <a:off x="454720" y="1587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54720" y="2222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" name="Shape 157"/>
            <p:cNvSpPr/>
            <p:nvPr/>
          </p:nvSpPr>
          <p:spPr>
            <a:xfrm>
              <a:off x="90607" y="65992"/>
              <a:ext cx="254001" cy="274416"/>
            </a:xfrm>
            <a:prstGeom prst="roundRect">
              <a:avLst>
                <a:gd name="adj" fmla="val 21328"/>
              </a:avLst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Shape 158"/>
            <p:cNvSpPr/>
            <p:nvPr/>
          </p:nvSpPr>
          <p:spPr>
            <a:xfrm>
              <a:off x="226120" y="424908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226120" y="543111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26120" y="484010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9397015" y="3411615"/>
            <a:ext cx="2914504" cy="1905001"/>
            <a:chOff x="0" y="0"/>
            <a:chExt cx="2914503" cy="1905000"/>
          </a:xfrm>
        </p:grpSpPr>
        <p:sp>
          <p:nvSpPr>
            <p:cNvPr id="162" name="Shape 162"/>
            <p:cNvSpPr/>
            <p:nvPr/>
          </p:nvSpPr>
          <p:spPr>
            <a:xfrm>
              <a:off x="0" y="0"/>
              <a:ext cx="2914504" cy="190500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" name="Shape 163"/>
            <p:cNvSpPr/>
            <p:nvPr/>
          </p:nvSpPr>
          <p:spPr>
            <a:xfrm>
              <a:off x="454720" y="1587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454720" y="222250"/>
              <a:ext cx="381001" cy="38100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90607" y="65992"/>
              <a:ext cx="254001" cy="274416"/>
            </a:xfrm>
            <a:prstGeom prst="roundRect">
              <a:avLst>
                <a:gd name="adj" fmla="val 21328"/>
              </a:avLst>
            </a:prstGeom>
            <a:solidFill>
              <a:srgbClr val="73FCD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226120" y="424908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" name="Shape 167"/>
            <p:cNvSpPr/>
            <p:nvPr/>
          </p:nvSpPr>
          <p:spPr>
            <a:xfrm>
              <a:off x="226120" y="484010"/>
              <a:ext cx="2540001" cy="25401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212651" y="614867"/>
              <a:ext cx="2540001" cy="1143001"/>
            </a:xfrm>
            <a:prstGeom prst="roundRect">
              <a:avLst>
                <a:gd name="adj" fmla="val 5662"/>
              </a:avLst>
            </a:prstGeom>
            <a:solidFill>
              <a:srgbClr val="73FCD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69" name="kamera.png"/>
            <p:cNvPicPr/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204045" y="963125"/>
              <a:ext cx="506332" cy="446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0" name="Group 180"/>
          <p:cNvGrpSpPr/>
          <p:nvPr/>
        </p:nvGrpSpPr>
        <p:grpSpPr>
          <a:xfrm>
            <a:off x="9397015" y="5300615"/>
            <a:ext cx="2914504" cy="698501"/>
            <a:chOff x="0" y="0"/>
            <a:chExt cx="2914503" cy="698500"/>
          </a:xfrm>
        </p:grpSpPr>
        <p:grpSp>
          <p:nvGrpSpPr>
            <p:cNvPr id="178" name="Group 178"/>
            <p:cNvGrpSpPr/>
            <p:nvPr/>
          </p:nvGrpSpPr>
          <p:grpSpPr>
            <a:xfrm>
              <a:off x="0" y="0"/>
              <a:ext cx="2914504" cy="698500"/>
              <a:chOff x="0" y="0"/>
              <a:chExt cx="2914503" cy="698500"/>
            </a:xfrm>
          </p:grpSpPr>
          <p:sp>
            <p:nvSpPr>
              <p:cNvPr id="171" name="Shape 171"/>
              <p:cNvSpPr/>
              <p:nvPr/>
            </p:nvSpPr>
            <p:spPr>
              <a:xfrm>
                <a:off x="0" y="0"/>
                <a:ext cx="2914504" cy="698500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454720" y="158750"/>
                <a:ext cx="381001" cy="38100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454720" y="222250"/>
                <a:ext cx="381001" cy="38100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90607" y="65992"/>
                <a:ext cx="254001" cy="274416"/>
              </a:xfrm>
              <a:prstGeom prst="roundRect">
                <a:avLst>
                  <a:gd name="adj" fmla="val 21328"/>
                </a:avLst>
              </a:prstGeom>
              <a:solidFill>
                <a:srgbClr val="D4FB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226120" y="424908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226120" y="543111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226120" y="484010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179" name="earth-icon_desig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20956" y="111061"/>
              <a:ext cx="246280" cy="246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0" name="Group 190"/>
          <p:cNvGrpSpPr/>
          <p:nvPr/>
        </p:nvGrpSpPr>
        <p:grpSpPr>
          <a:xfrm>
            <a:off x="9409715" y="2728624"/>
            <a:ext cx="2914504" cy="698501"/>
            <a:chOff x="0" y="0"/>
            <a:chExt cx="2914503" cy="698500"/>
          </a:xfrm>
        </p:grpSpPr>
        <p:grpSp>
          <p:nvGrpSpPr>
            <p:cNvPr id="188" name="Group 188"/>
            <p:cNvGrpSpPr/>
            <p:nvPr/>
          </p:nvGrpSpPr>
          <p:grpSpPr>
            <a:xfrm>
              <a:off x="0" y="0"/>
              <a:ext cx="2914504" cy="698500"/>
              <a:chOff x="0" y="0"/>
              <a:chExt cx="2914503" cy="698500"/>
            </a:xfrm>
          </p:grpSpPr>
          <p:sp>
            <p:nvSpPr>
              <p:cNvPr id="181" name="Shape 181"/>
              <p:cNvSpPr/>
              <p:nvPr/>
            </p:nvSpPr>
            <p:spPr>
              <a:xfrm>
                <a:off x="0" y="0"/>
                <a:ext cx="2914504" cy="698500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2" name="Shape 182"/>
              <p:cNvSpPr/>
              <p:nvPr/>
            </p:nvSpPr>
            <p:spPr>
              <a:xfrm>
                <a:off x="454720" y="158750"/>
                <a:ext cx="381001" cy="38100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454720" y="222250"/>
                <a:ext cx="381001" cy="38100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90607" y="65992"/>
                <a:ext cx="254001" cy="274416"/>
              </a:xfrm>
              <a:prstGeom prst="roundRect">
                <a:avLst>
                  <a:gd name="adj" fmla="val 21328"/>
                </a:avLst>
              </a:prstGeom>
              <a:solidFill>
                <a:srgbClr val="76D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5" name="Shape 185"/>
              <p:cNvSpPr/>
              <p:nvPr/>
            </p:nvSpPr>
            <p:spPr>
              <a:xfrm>
                <a:off x="226120" y="424908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226120" y="543111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7" name="Shape 187"/>
              <p:cNvSpPr/>
              <p:nvPr/>
            </p:nvSpPr>
            <p:spPr>
              <a:xfrm>
                <a:off x="226120" y="484010"/>
                <a:ext cx="2540001" cy="25401"/>
              </a:xfrm>
              <a:prstGeom prst="rect">
                <a:avLst/>
              </a:pr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189" name="earth-icon_desig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20956" y="92457"/>
              <a:ext cx="246280" cy="246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1" name="Shape 191"/>
          <p:cNvSpPr/>
          <p:nvPr/>
        </p:nvSpPr>
        <p:spPr>
          <a:xfrm>
            <a:off x="9396613" y="2354429"/>
            <a:ext cx="2915308" cy="381001"/>
          </a:xfrm>
          <a:prstGeom prst="rect">
            <a:avLst/>
          </a:prstGeom>
          <a:solidFill>
            <a:srgbClr val="55ACEE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92" name="twitt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07966" y="2321779"/>
            <a:ext cx="892602" cy="44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9299300" y="7535531"/>
            <a:ext cx="3719381" cy="22160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00" name="Group 200"/>
          <p:cNvGrpSpPr/>
          <p:nvPr/>
        </p:nvGrpSpPr>
        <p:grpSpPr>
          <a:xfrm>
            <a:off x="8293682" y="1439379"/>
            <a:ext cx="4649698" cy="7031808"/>
            <a:chOff x="0" y="0"/>
            <a:chExt cx="4649697" cy="7031807"/>
          </a:xfrm>
        </p:grpSpPr>
        <p:grpSp>
          <p:nvGrpSpPr>
            <p:cNvPr id="197" name="Group 197"/>
            <p:cNvGrpSpPr/>
            <p:nvPr/>
          </p:nvGrpSpPr>
          <p:grpSpPr>
            <a:xfrm>
              <a:off x="0" y="0"/>
              <a:ext cx="4649698" cy="7031808"/>
              <a:chOff x="0" y="0"/>
              <a:chExt cx="4649697" cy="7031807"/>
            </a:xfrm>
          </p:grpSpPr>
          <p:pic>
            <p:nvPicPr>
              <p:cNvPr id="194" name="phone.pn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4649698" cy="70318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195" name="Shape 195"/>
              <p:cNvSpPr/>
              <p:nvPr/>
            </p:nvSpPr>
            <p:spPr>
              <a:xfrm>
                <a:off x="1194161" y="372135"/>
                <a:ext cx="2731816" cy="2744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424242"/>
                  </a:gs>
                  <a:gs pos="100000">
                    <a:srgbClr val="323333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1194161" y="6536972"/>
                <a:ext cx="2731816" cy="274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030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98" name="Shape 198"/>
            <p:cNvSpPr/>
            <p:nvPr/>
          </p:nvSpPr>
          <p:spPr>
            <a:xfrm>
              <a:off x="3389876" y="462268"/>
              <a:ext cx="745659" cy="446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535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Shape 199"/>
            <p:cNvSpPr/>
            <p:nvPr/>
          </p:nvSpPr>
          <p:spPr>
            <a:xfrm>
              <a:off x="4043648" y="671939"/>
              <a:ext cx="88901" cy="5715001"/>
            </a:xfrm>
            <a:prstGeom prst="rect">
              <a:avLst/>
            </a:prstGeom>
            <a:gradFill flip="none" rotWithShape="1">
              <a:gsLst>
                <a:gs pos="0">
                  <a:srgbClr val="353535"/>
                </a:gs>
                <a:gs pos="100000">
                  <a:srgbClr val="30303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01" name="twitter Kopi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08613" y="4493404"/>
            <a:ext cx="38100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627364" y="48683"/>
            <a:ext cx="34806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Google &amp; Twitter</a:t>
            </a:r>
          </a:p>
        </p:txBody>
      </p:sp>
      <p:grpSp>
        <p:nvGrpSpPr>
          <p:cNvPr id="214" name="Group 214"/>
          <p:cNvGrpSpPr/>
          <p:nvPr/>
        </p:nvGrpSpPr>
        <p:grpSpPr>
          <a:xfrm>
            <a:off x="5272792" y="2587121"/>
            <a:ext cx="2914504" cy="698501"/>
            <a:chOff x="0" y="0"/>
            <a:chExt cx="2914503" cy="698500"/>
          </a:xfrm>
        </p:grpSpPr>
        <p:grpSp>
          <p:nvGrpSpPr>
            <p:cNvPr id="212" name="Group 212"/>
            <p:cNvGrpSpPr/>
            <p:nvPr/>
          </p:nvGrpSpPr>
          <p:grpSpPr>
            <a:xfrm>
              <a:off x="0" y="0"/>
              <a:ext cx="2914504" cy="698500"/>
              <a:chOff x="0" y="0"/>
              <a:chExt cx="2914503" cy="698500"/>
            </a:xfrm>
          </p:grpSpPr>
          <p:grpSp>
            <p:nvGrpSpPr>
              <p:cNvPr id="210" name="Group 210"/>
              <p:cNvGrpSpPr/>
              <p:nvPr/>
            </p:nvGrpSpPr>
            <p:grpSpPr>
              <a:xfrm>
                <a:off x="0" y="0"/>
                <a:ext cx="2914504" cy="698500"/>
                <a:chOff x="0" y="0"/>
                <a:chExt cx="2914503" cy="698500"/>
              </a:xfrm>
            </p:grpSpPr>
            <p:sp>
              <p:nvSpPr>
                <p:cNvPr id="203" name="Shape 203"/>
                <p:cNvSpPr/>
                <p:nvPr/>
              </p:nvSpPr>
              <p:spPr>
                <a:xfrm>
                  <a:off x="0" y="0"/>
                  <a:ext cx="2914504" cy="698500"/>
                </a:xfrm>
                <a:prstGeom prst="rect">
                  <a:avLst/>
                </a:prstGeom>
                <a:solidFill>
                  <a:srgbClr val="FFFFFF"/>
                </a:solidFill>
                <a:ln w="3175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04" name="Shape 204"/>
                <p:cNvSpPr/>
                <p:nvPr/>
              </p:nvSpPr>
              <p:spPr>
                <a:xfrm>
                  <a:off x="454720" y="158750"/>
                  <a:ext cx="381001" cy="38100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05" name="Shape 205"/>
                <p:cNvSpPr/>
                <p:nvPr/>
              </p:nvSpPr>
              <p:spPr>
                <a:xfrm>
                  <a:off x="454720" y="222250"/>
                  <a:ext cx="381001" cy="38100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06" name="Shape 206"/>
                <p:cNvSpPr/>
                <p:nvPr/>
              </p:nvSpPr>
              <p:spPr>
                <a:xfrm>
                  <a:off x="90607" y="65992"/>
                  <a:ext cx="254001" cy="274416"/>
                </a:xfrm>
                <a:prstGeom prst="roundRect">
                  <a:avLst>
                    <a:gd name="adj" fmla="val 21328"/>
                  </a:avLst>
                </a:prstGeom>
                <a:solidFill>
                  <a:srgbClr val="76D6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07" name="Shape 207"/>
                <p:cNvSpPr/>
                <p:nvPr/>
              </p:nvSpPr>
              <p:spPr>
                <a:xfrm>
                  <a:off x="226120" y="424908"/>
                  <a:ext cx="2540001" cy="25401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08" name="Shape 208"/>
                <p:cNvSpPr/>
                <p:nvPr/>
              </p:nvSpPr>
              <p:spPr>
                <a:xfrm>
                  <a:off x="226120" y="543111"/>
                  <a:ext cx="2540001" cy="25401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09" name="Shape 209"/>
                <p:cNvSpPr/>
                <p:nvPr/>
              </p:nvSpPr>
              <p:spPr>
                <a:xfrm>
                  <a:off x="226120" y="484010"/>
                  <a:ext cx="2540001" cy="25401"/>
                </a:xfrm>
                <a:prstGeom prst="rect">
                  <a:avLst/>
                </a:prstGeom>
                <a:solidFill>
                  <a:srgbClr val="42424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pic>
            <p:nvPicPr>
              <p:cNvPr id="211" name="earth-icon_design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420956" y="92457"/>
                <a:ext cx="246280" cy="246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13" name="Shape 213"/>
            <p:cNvSpPr/>
            <p:nvPr/>
          </p:nvSpPr>
          <p:spPr>
            <a:xfrm>
              <a:off x="1456507" y="6349"/>
              <a:ext cx="88948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London</a:t>
              </a:r>
            </a:p>
          </p:txBody>
        </p:sp>
      </p:grpSp>
      <p:sp>
        <p:nvSpPr>
          <p:cNvPr id="215" name="Shape 215"/>
          <p:cNvSpPr/>
          <p:nvPr/>
        </p:nvSpPr>
        <p:spPr>
          <a:xfrm flipH="1">
            <a:off x="8254999" y="2936371"/>
            <a:ext cx="1094174" cy="1"/>
          </a:xfrm>
          <a:prstGeom prst="line">
            <a:avLst/>
          </a:prstGeom>
          <a:ln w="76200">
            <a:solidFill>
              <a:srgbClr val="42424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-25400" y="-8467"/>
            <a:ext cx="13055600" cy="762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522367" y="48683"/>
            <a:ext cx="19609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Structure</a:t>
            </a:r>
          </a:p>
        </p:txBody>
      </p:sp>
      <p:sp>
        <p:nvSpPr>
          <p:cNvPr id="219" name="Shape 219"/>
          <p:cNvSpPr/>
          <p:nvPr/>
        </p:nvSpPr>
        <p:spPr>
          <a:xfrm>
            <a:off x="4497843" y="5353259"/>
            <a:ext cx="150571" cy="151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AA9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37" name="Group 237"/>
          <p:cNvGrpSpPr/>
          <p:nvPr/>
        </p:nvGrpSpPr>
        <p:grpSpPr>
          <a:xfrm>
            <a:off x="8380676" y="1103134"/>
            <a:ext cx="3826475" cy="4415092"/>
            <a:chOff x="0" y="106598"/>
            <a:chExt cx="3826474" cy="4415090"/>
          </a:xfrm>
        </p:grpSpPr>
        <p:grpSp>
          <p:nvGrpSpPr>
            <p:cNvPr id="224" name="Group 224"/>
            <p:cNvGrpSpPr/>
            <p:nvPr/>
          </p:nvGrpSpPr>
          <p:grpSpPr>
            <a:xfrm>
              <a:off x="604773" y="106598"/>
              <a:ext cx="3221702" cy="1378135"/>
              <a:chOff x="0" y="106598"/>
              <a:chExt cx="3221701" cy="1378133"/>
            </a:xfrm>
          </p:grpSpPr>
          <p:sp>
            <p:nvSpPr>
              <p:cNvPr id="220" name="Shape 220"/>
              <p:cNvSpPr/>
              <p:nvPr/>
            </p:nvSpPr>
            <p:spPr>
              <a:xfrm>
                <a:off x="1514099" y="980633"/>
                <a:ext cx="1707603" cy="475581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2A3C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1703933" y="1015223"/>
                <a:ext cx="150655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200"/>
                </a:lvl1pPr>
              </a:lstStyle>
              <a:p>
                <a:pPr lvl="0">
                  <a:defRPr sz="1800"/>
                </a:pPr>
                <a:r>
                  <a:rPr sz="2200"/>
                  <a:t>Stream API</a:t>
                </a:r>
              </a:p>
            </p:txBody>
          </p:sp>
          <p:sp>
            <p:nvSpPr>
              <p:cNvPr id="222" name="Shape 222"/>
              <p:cNvSpPr/>
              <p:nvPr/>
            </p:nvSpPr>
            <p:spPr>
              <a:xfrm rot="16200000">
                <a:off x="460137" y="12744"/>
                <a:ext cx="1378134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02A3C4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223" name="twitter Kopie.png"/>
              <p:cNvPicPr/>
              <p:nvPr/>
            </p:nvPicPr>
            <p:blipFill>
              <a:blip r:embed="rId2">
                <a:extLst/>
              </a:blip>
              <a:srcRect l="0" t="8381" r="0" b="4314"/>
              <a:stretch>
                <a:fillRect/>
              </a:stretch>
            </p:blipFill>
            <p:spPr>
              <a:xfrm>
                <a:off x="0" y="329440"/>
                <a:ext cx="2303650" cy="10055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5" name="Shape 225"/>
            <p:cNvSpPr/>
            <p:nvPr/>
          </p:nvSpPr>
          <p:spPr>
            <a:xfrm>
              <a:off x="750327" y="437055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689206" y="1690176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689206" y="2063479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689206" y="2449483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689206" y="2835485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689206" y="320357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689206" y="359479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689206" y="396514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689206" y="4357895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>
              <a:off x="0" y="4357490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5" name="Shape 235"/>
            <p:cNvSpPr/>
            <p:nvPr/>
          </p:nvSpPr>
          <p:spPr>
            <a:xfrm>
              <a:off x="370545" y="4359023"/>
              <a:ext cx="150571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315277" y="4357490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1027868" y="1103134"/>
            <a:ext cx="3618090" cy="4402797"/>
            <a:chOff x="0" y="106598"/>
            <a:chExt cx="3618089" cy="4402796"/>
          </a:xfrm>
        </p:grpSpPr>
        <p:grpSp>
          <p:nvGrpSpPr>
            <p:cNvPr id="242" name="Group 242"/>
            <p:cNvGrpSpPr/>
            <p:nvPr/>
          </p:nvGrpSpPr>
          <p:grpSpPr>
            <a:xfrm>
              <a:off x="-1" y="106598"/>
              <a:ext cx="2679657" cy="1378135"/>
              <a:chOff x="0" y="106598"/>
              <a:chExt cx="2679655" cy="1378133"/>
            </a:xfrm>
          </p:grpSpPr>
          <p:sp>
            <p:nvSpPr>
              <p:cNvPr id="238" name="Shape 238"/>
              <p:cNvSpPr/>
              <p:nvPr/>
            </p:nvSpPr>
            <p:spPr>
              <a:xfrm>
                <a:off x="1151912" y="980633"/>
                <a:ext cx="1527744" cy="475581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AA9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1343103" y="1015223"/>
                <a:ext cx="132522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200"/>
                </a:lvl1pPr>
              </a:lstStyle>
              <a:p>
                <a:pPr lvl="0">
                  <a:defRPr sz="1800"/>
                </a:pPr>
                <a:r>
                  <a:rPr sz="2200"/>
                  <a:t>Maps API</a:t>
                </a:r>
              </a:p>
            </p:txBody>
          </p:sp>
          <p:sp>
            <p:nvSpPr>
              <p:cNvPr id="240" name="Shape 240"/>
              <p:cNvSpPr/>
              <p:nvPr/>
            </p:nvSpPr>
            <p:spPr>
              <a:xfrm rot="16200000">
                <a:off x="93854" y="12744"/>
                <a:ext cx="1378135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00AA93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241" name="23770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99314" y="391327"/>
                <a:ext cx="870670" cy="870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43" name="Shape 243"/>
            <p:cNvSpPr/>
            <p:nvPr/>
          </p:nvSpPr>
          <p:spPr>
            <a:xfrm>
              <a:off x="675737" y="1690538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675737" y="206384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>
              <a:off x="675737" y="2449844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675737" y="2835847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675737" y="3203932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>
              <a:off x="675737" y="3595153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675737" y="3965502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675737" y="4358257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1" name="Shape 251"/>
            <p:cNvSpPr/>
            <p:nvPr/>
          </p:nvSpPr>
          <p:spPr>
            <a:xfrm>
              <a:off x="1048540" y="4356723"/>
              <a:ext cx="150571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2" name="Shape 252"/>
            <p:cNvSpPr/>
            <p:nvPr/>
          </p:nvSpPr>
          <p:spPr>
            <a:xfrm>
              <a:off x="1444925" y="4356723"/>
              <a:ext cx="150571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Shape 253"/>
            <p:cNvSpPr/>
            <p:nvPr/>
          </p:nvSpPr>
          <p:spPr>
            <a:xfrm>
              <a:off x="1815471" y="4358257"/>
              <a:ext cx="150571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Shape 254"/>
            <p:cNvSpPr/>
            <p:nvPr/>
          </p:nvSpPr>
          <p:spPr>
            <a:xfrm>
              <a:off x="2709403" y="4356723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5" name="Shape 255"/>
            <p:cNvSpPr/>
            <p:nvPr/>
          </p:nvSpPr>
          <p:spPr>
            <a:xfrm>
              <a:off x="3080388" y="4358257"/>
              <a:ext cx="150571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190342" y="4356361"/>
              <a:ext cx="150570" cy="15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7" name="Shape 257"/>
            <p:cNvSpPr/>
            <p:nvPr/>
          </p:nvSpPr>
          <p:spPr>
            <a:xfrm>
              <a:off x="3467519" y="4356361"/>
              <a:ext cx="150571" cy="15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72" name="Group 272"/>
          <p:cNvGrpSpPr/>
          <p:nvPr/>
        </p:nvGrpSpPr>
        <p:grpSpPr>
          <a:xfrm>
            <a:off x="3208534" y="3368791"/>
            <a:ext cx="6587732" cy="4463818"/>
            <a:chOff x="0" y="0"/>
            <a:chExt cx="6587731" cy="4463817"/>
          </a:xfrm>
        </p:grpSpPr>
        <p:pic>
          <p:nvPicPr>
            <p:cNvPr id="259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5194" y="326913"/>
              <a:ext cx="6137343" cy="3809991"/>
            </a:xfrm>
            <a:prstGeom prst="rect">
              <a:avLst/>
            </a:prstGeom>
            <a:effectLst/>
          </p:spPr>
        </p:pic>
        <p:pic>
          <p:nvPicPr>
            <p:cNvPr id="261" name="Bildschirmfoto 2014-11-25 um 10.57.50.png"/>
            <p:cNvPicPr/>
            <p:nvPr/>
          </p:nvPicPr>
          <p:blipFill>
            <a:blip r:embed="rId5">
              <a:extLst/>
            </a:blip>
            <a:srcRect l="425" t="9611" r="21307" b="0"/>
            <a:stretch>
              <a:fillRect/>
            </a:stretch>
          </p:blipFill>
          <p:spPr>
            <a:xfrm>
              <a:off x="1686797" y="1114110"/>
              <a:ext cx="3202744" cy="23117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computer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587732" cy="44638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3" name="twitter Kopi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47497" y="1998070"/>
              <a:ext cx="127001" cy="127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4" name="twitter Kopi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715263" y="2321713"/>
              <a:ext cx="127001" cy="127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twitter Kopi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28694" y="2469195"/>
              <a:ext cx="127001" cy="127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6" name="twitter Kopi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519862" y="1996537"/>
              <a:ext cx="127001" cy="127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twitter Kopi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47497" y="1614030"/>
              <a:ext cx="127001" cy="127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8" name="twitter Kopi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682890" y="2206508"/>
              <a:ext cx="127001" cy="127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25194" y="326913"/>
              <a:ext cx="6137343" cy="3809991"/>
            </a:xfrm>
            <a:prstGeom prst="rect">
              <a:avLst/>
            </a:prstGeom>
            <a:effectLst/>
          </p:spPr>
        </p:pic>
        <p:sp>
          <p:nvSpPr>
            <p:cNvPr id="271" name="Shape 271"/>
            <p:cNvSpPr/>
            <p:nvPr/>
          </p:nvSpPr>
          <p:spPr>
            <a:xfrm>
              <a:off x="384392" y="486049"/>
              <a:ext cx="782067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pPr lvl="0">
                <a:defRPr sz="1800"/>
              </a:pPr>
              <a:r>
                <a:rPr sz="2200"/>
                <a:t>Lokal</a:t>
              </a:r>
            </a:p>
          </p:txBody>
        </p:sp>
      </p:grp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-25400" y="-8467"/>
            <a:ext cx="13055600" cy="762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337" name="Group 337"/>
          <p:cNvGrpSpPr/>
          <p:nvPr/>
        </p:nvGrpSpPr>
        <p:grpSpPr>
          <a:xfrm>
            <a:off x="1027868" y="1103134"/>
            <a:ext cx="11179283" cy="8223205"/>
            <a:chOff x="0" y="106598"/>
            <a:chExt cx="11179281" cy="8223203"/>
          </a:xfrm>
        </p:grpSpPr>
        <p:pic>
          <p:nvPicPr>
            <p:cNvPr id="275" name="Bildschirmfoto 2014-11-25 um 10.57.50.png"/>
            <p:cNvPicPr/>
            <p:nvPr/>
          </p:nvPicPr>
          <p:blipFill>
            <a:blip r:embed="rId2">
              <a:extLst/>
            </a:blip>
            <a:srcRect l="425" t="9611" r="21307" b="0"/>
            <a:stretch>
              <a:fillRect/>
            </a:stretch>
          </p:blipFill>
          <p:spPr>
            <a:xfrm>
              <a:off x="4895838" y="7082873"/>
              <a:ext cx="1174128" cy="847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Bildschirmfoto 2014-11-25 um 10.57.50.png"/>
            <p:cNvPicPr/>
            <p:nvPr/>
          </p:nvPicPr>
          <p:blipFill>
            <a:blip r:embed="rId2">
              <a:extLst/>
            </a:blip>
            <a:srcRect l="425" t="9611" r="21307" b="0"/>
            <a:stretch>
              <a:fillRect/>
            </a:stretch>
          </p:blipFill>
          <p:spPr>
            <a:xfrm>
              <a:off x="7368559" y="7108102"/>
              <a:ext cx="1156770" cy="834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Bildschirmfoto 2014-11-25 um 10.57.50.png"/>
            <p:cNvPicPr/>
            <p:nvPr/>
          </p:nvPicPr>
          <p:blipFill>
            <a:blip r:embed="rId2">
              <a:extLst/>
            </a:blip>
            <a:srcRect l="425" t="9611" r="21307" b="0"/>
            <a:stretch>
              <a:fillRect/>
            </a:stretch>
          </p:blipFill>
          <p:spPr>
            <a:xfrm>
              <a:off x="2480352" y="7111220"/>
              <a:ext cx="1162664" cy="839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Shape 278"/>
            <p:cNvSpPr/>
            <p:nvPr/>
          </p:nvSpPr>
          <p:spPr>
            <a:xfrm>
              <a:off x="1810989" y="1832675"/>
              <a:ext cx="7376875" cy="4073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2" h="21071" fill="norm" stroke="1" extrusionOk="0">
                  <a:moveTo>
                    <a:pt x="3176" y="20987"/>
                  </a:moveTo>
                  <a:cubicBezTo>
                    <a:pt x="1422" y="20783"/>
                    <a:pt x="45" y="18229"/>
                    <a:pt x="1" y="15099"/>
                  </a:cubicBezTo>
                  <a:cubicBezTo>
                    <a:pt x="-37" y="12407"/>
                    <a:pt x="948" y="10007"/>
                    <a:pt x="2400" y="9255"/>
                  </a:cubicBezTo>
                  <a:cubicBezTo>
                    <a:pt x="2579" y="7731"/>
                    <a:pt x="3106" y="6410"/>
                    <a:pt x="3856" y="5609"/>
                  </a:cubicBezTo>
                  <a:cubicBezTo>
                    <a:pt x="4578" y="4838"/>
                    <a:pt x="5445" y="4617"/>
                    <a:pt x="6259" y="4998"/>
                  </a:cubicBezTo>
                  <a:cubicBezTo>
                    <a:pt x="7470" y="1399"/>
                    <a:pt x="9786" y="-529"/>
                    <a:pt x="12113" y="127"/>
                  </a:cubicBezTo>
                  <a:cubicBezTo>
                    <a:pt x="14414" y="775"/>
                    <a:pt x="16271" y="3828"/>
                    <a:pt x="16817" y="7864"/>
                  </a:cubicBezTo>
                  <a:cubicBezTo>
                    <a:pt x="17920" y="7183"/>
                    <a:pt x="19079" y="7568"/>
                    <a:pt x="19950" y="8711"/>
                  </a:cubicBezTo>
                  <a:cubicBezTo>
                    <a:pt x="20787" y="9811"/>
                    <a:pt x="21324" y="11566"/>
                    <a:pt x="21410" y="13569"/>
                  </a:cubicBezTo>
                  <a:cubicBezTo>
                    <a:pt x="21563" y="17094"/>
                    <a:pt x="20245" y="20284"/>
                    <a:pt x="18309" y="21071"/>
                  </a:cubicBezTo>
                  <a:lnTo>
                    <a:pt x="3176" y="20987"/>
                  </a:lnTo>
                  <a:close/>
                </a:path>
              </a:pathLst>
            </a:custGeom>
            <a:solidFill>
              <a:srgbClr val="25343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279" name="Shape 279"/>
            <p:cNvSpPr/>
            <p:nvPr/>
          </p:nvSpPr>
          <p:spPr>
            <a:xfrm>
              <a:off x="3102140" y="5205301"/>
              <a:ext cx="4803775" cy="714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b="1" sz="4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Bluemix</a:t>
              </a:r>
              <a:r>
                <a:rPr sz="4000">
                  <a:solidFill>
                    <a:srgbClr val="FFFFFF"/>
                  </a:solidFill>
                </a:rPr>
                <a:t> </a:t>
              </a:r>
            </a:p>
          </p:txBody>
        </p:sp>
        <p:grpSp>
          <p:nvGrpSpPr>
            <p:cNvPr id="282" name="Group 282"/>
            <p:cNvGrpSpPr/>
            <p:nvPr/>
          </p:nvGrpSpPr>
          <p:grpSpPr>
            <a:xfrm>
              <a:off x="5061587" y="3527829"/>
              <a:ext cx="878769" cy="878769"/>
              <a:chOff x="0" y="0"/>
              <a:chExt cx="878767" cy="878767"/>
            </a:xfrm>
          </p:grpSpPr>
          <p:sp>
            <p:nvSpPr>
              <p:cNvPr id="280" name="Shape 280"/>
              <p:cNvSpPr/>
              <p:nvPr/>
            </p:nvSpPr>
            <p:spPr>
              <a:xfrm>
                <a:off x="0" y="0"/>
                <a:ext cx="878768" cy="878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1" name="Shape 281"/>
              <p:cNvSpPr/>
              <p:nvPr/>
            </p:nvSpPr>
            <p:spPr>
              <a:xfrm>
                <a:off x="183258" y="171364"/>
                <a:ext cx="515343" cy="5360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1800"/>
                </a:pPr>
                <a:r>
                  <a:rPr sz="2500">
                    <a:solidFill>
                      <a:srgbClr val="FF9300"/>
                    </a:solidFill>
                  </a:rPr>
                  <a:t>.</a:t>
                </a:r>
                <a:r>
                  <a:rPr b="1" sz="2500">
                    <a:solidFill>
                      <a:srgbClr val="FF9300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js</a:t>
                </a:r>
              </a:p>
            </p:txBody>
          </p:sp>
        </p:grpSp>
        <p:grpSp>
          <p:nvGrpSpPr>
            <p:cNvPr id="287" name="Group 287"/>
            <p:cNvGrpSpPr/>
            <p:nvPr/>
          </p:nvGrpSpPr>
          <p:grpSpPr>
            <a:xfrm>
              <a:off x="-1" y="106598"/>
              <a:ext cx="2679657" cy="1378135"/>
              <a:chOff x="0" y="106598"/>
              <a:chExt cx="2679655" cy="1378133"/>
            </a:xfrm>
          </p:grpSpPr>
          <p:sp>
            <p:nvSpPr>
              <p:cNvPr id="283" name="Shape 283"/>
              <p:cNvSpPr/>
              <p:nvPr/>
            </p:nvSpPr>
            <p:spPr>
              <a:xfrm>
                <a:off x="1151912" y="980633"/>
                <a:ext cx="1527744" cy="475581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AA9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1343103" y="1015223"/>
                <a:ext cx="132522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200"/>
                </a:lvl1pPr>
              </a:lstStyle>
              <a:p>
                <a:pPr lvl="0">
                  <a:defRPr sz="1800"/>
                </a:pPr>
                <a:r>
                  <a:rPr sz="2200"/>
                  <a:t>Maps API</a:t>
                </a:r>
              </a:p>
            </p:txBody>
          </p:sp>
          <p:sp>
            <p:nvSpPr>
              <p:cNvPr id="285" name="Shape 285"/>
              <p:cNvSpPr/>
              <p:nvPr/>
            </p:nvSpPr>
            <p:spPr>
              <a:xfrm rot="16200000">
                <a:off x="93854" y="12744"/>
                <a:ext cx="1378135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00AA93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286" name="23770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99314" y="391327"/>
                <a:ext cx="870670" cy="870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92" name="Group 292"/>
            <p:cNvGrpSpPr/>
            <p:nvPr/>
          </p:nvGrpSpPr>
          <p:grpSpPr>
            <a:xfrm>
              <a:off x="7957580" y="106598"/>
              <a:ext cx="3221702" cy="1378135"/>
              <a:chOff x="0" y="106598"/>
              <a:chExt cx="3221701" cy="1378133"/>
            </a:xfrm>
          </p:grpSpPr>
          <p:sp>
            <p:nvSpPr>
              <p:cNvPr id="288" name="Shape 288"/>
              <p:cNvSpPr/>
              <p:nvPr/>
            </p:nvSpPr>
            <p:spPr>
              <a:xfrm>
                <a:off x="1514099" y="980633"/>
                <a:ext cx="1707603" cy="475581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2A3C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1703933" y="1015223"/>
                <a:ext cx="150655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200"/>
                </a:lvl1pPr>
              </a:lstStyle>
              <a:p>
                <a:pPr lvl="0">
                  <a:defRPr sz="1800"/>
                </a:pPr>
                <a:r>
                  <a:rPr sz="2200"/>
                  <a:t>Stream API</a:t>
                </a:r>
              </a:p>
            </p:txBody>
          </p:sp>
          <p:sp>
            <p:nvSpPr>
              <p:cNvPr id="290" name="Shape 290"/>
              <p:cNvSpPr/>
              <p:nvPr/>
            </p:nvSpPr>
            <p:spPr>
              <a:xfrm rot="16200000">
                <a:off x="460137" y="12744"/>
                <a:ext cx="1378134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02A3C4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291" name="twitter Kopie.png"/>
              <p:cNvPicPr/>
              <p:nvPr/>
            </p:nvPicPr>
            <p:blipFill>
              <a:blip r:embed="rId4">
                <a:extLst/>
              </a:blip>
              <a:srcRect l="0" t="8381" r="0" b="4314"/>
              <a:stretch>
                <a:fillRect/>
              </a:stretch>
            </p:blipFill>
            <p:spPr>
              <a:xfrm>
                <a:off x="0" y="329440"/>
                <a:ext cx="2303650" cy="10055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93" name="Shape 293"/>
            <p:cNvSpPr/>
            <p:nvPr/>
          </p:nvSpPr>
          <p:spPr>
            <a:xfrm>
              <a:off x="675737" y="1690538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75737" y="206384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75737" y="2449844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75737" y="2835847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75737" y="3203932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75737" y="3595153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75737" y="3965502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75737" y="4358257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Shape 301"/>
            <p:cNvSpPr/>
            <p:nvPr/>
          </p:nvSpPr>
          <p:spPr>
            <a:xfrm>
              <a:off x="1048540" y="4356723"/>
              <a:ext cx="150571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>
              <a:off x="1444925" y="4356723"/>
              <a:ext cx="150571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Shape 303"/>
            <p:cNvSpPr/>
            <p:nvPr/>
          </p:nvSpPr>
          <p:spPr>
            <a:xfrm>
              <a:off x="1815471" y="4358257"/>
              <a:ext cx="150571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9042013" y="1690176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Shape 305"/>
            <p:cNvSpPr/>
            <p:nvPr/>
          </p:nvSpPr>
          <p:spPr>
            <a:xfrm>
              <a:off x="9042013" y="2063479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Shape 306"/>
            <p:cNvSpPr/>
            <p:nvPr/>
          </p:nvSpPr>
          <p:spPr>
            <a:xfrm>
              <a:off x="9042013" y="2449483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9042013" y="2835485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9042013" y="320357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9042013" y="359479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9042013" y="396514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1" name="Shape 311"/>
            <p:cNvSpPr/>
            <p:nvPr/>
          </p:nvSpPr>
          <p:spPr>
            <a:xfrm>
              <a:off x="9042013" y="4357895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190342" y="4356361"/>
              <a:ext cx="150570" cy="15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13" name="computer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850334" y="6702054"/>
              <a:ext cx="2402243" cy="1627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computer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738542" y="6702054"/>
              <a:ext cx="2402242" cy="1627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123923" y="7407354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123923" y="7616997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887337" y="7616997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12958" y="7407354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52937" y="7326292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52937" y="7732529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771505" y="7565493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948888" y="7565493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3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771505" y="7294542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4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948888" y="7407354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5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42450" y="7417593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6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42450" y="7627238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226332" y="7343854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8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664479" y="7294542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9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384493" y="7488147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226332" y="7627238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1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146668" y="7616997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twitter Kopi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581614" y="7475304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Shape 333"/>
            <p:cNvSpPr/>
            <p:nvPr/>
          </p:nvSpPr>
          <p:spPr>
            <a:xfrm flipV="1">
              <a:off x="3051455" y="5985745"/>
              <a:ext cx="1" cy="1243070"/>
            </a:xfrm>
            <a:prstGeom prst="line">
              <a:avLst/>
            </a:prstGeom>
            <a:noFill/>
            <a:ln w="127000" cap="rnd">
              <a:solidFill>
                <a:srgbClr val="25343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334" name="Shape 334"/>
            <p:cNvSpPr/>
            <p:nvPr/>
          </p:nvSpPr>
          <p:spPr>
            <a:xfrm flipV="1">
              <a:off x="7948888" y="5993419"/>
              <a:ext cx="1" cy="1243070"/>
            </a:xfrm>
            <a:prstGeom prst="line">
              <a:avLst/>
            </a:prstGeom>
            <a:noFill/>
            <a:ln w="127000" cap="rnd">
              <a:solidFill>
                <a:srgbClr val="25343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pic>
          <p:nvPicPr>
            <p:cNvPr id="335" name="computer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276035" y="6673640"/>
              <a:ext cx="2402242" cy="1627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Shape 336"/>
            <p:cNvSpPr/>
            <p:nvPr/>
          </p:nvSpPr>
          <p:spPr>
            <a:xfrm flipV="1">
              <a:off x="5516147" y="5985745"/>
              <a:ext cx="1" cy="1243070"/>
            </a:xfrm>
            <a:prstGeom prst="line">
              <a:avLst/>
            </a:prstGeom>
            <a:noFill/>
            <a:ln w="127000" cap="rnd">
              <a:solidFill>
                <a:srgbClr val="25343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sp>
        <p:nvSpPr>
          <p:cNvPr id="338" name="Shape 338"/>
          <p:cNvSpPr/>
          <p:nvPr/>
        </p:nvSpPr>
        <p:spPr>
          <a:xfrm>
            <a:off x="522367" y="48683"/>
            <a:ext cx="19609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Structure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maps.png"/>
          <p:cNvPicPr/>
          <p:nvPr/>
        </p:nvPicPr>
        <p:blipFill>
          <a:blip r:embed="rId2">
            <a:extLst/>
          </a:blip>
          <a:srcRect l="20316" t="13453" r="20316" b="20282"/>
          <a:stretch>
            <a:fillRect/>
          </a:stretch>
        </p:blipFill>
        <p:spPr>
          <a:xfrm>
            <a:off x="-22168" y="680097"/>
            <a:ext cx="13049136" cy="91030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0">
              <a:srgbClr val="000000">
                <a:alpha val="70000"/>
              </a:srgbClr>
            </a:outerShdw>
          </a:effectLst>
        </p:spPr>
      </p:pic>
      <p:sp>
        <p:nvSpPr>
          <p:cNvPr id="341" name="Shape 341"/>
          <p:cNvSpPr/>
          <p:nvPr/>
        </p:nvSpPr>
        <p:spPr>
          <a:xfrm>
            <a:off x="-25400" y="-8467"/>
            <a:ext cx="13055600" cy="762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42" name="twitt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7966" y="2321779"/>
            <a:ext cx="892602" cy="446301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>
            <a:off x="817788" y="48683"/>
            <a:ext cx="3099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Twitter Locator</a:t>
            </a:r>
          </a:p>
        </p:txBody>
      </p:sp>
      <p:sp>
        <p:nvSpPr>
          <p:cNvPr id="344" name="Shape 344"/>
          <p:cNvSpPr/>
          <p:nvPr/>
        </p:nvSpPr>
        <p:spPr>
          <a:xfrm>
            <a:off x="80433" y="863600"/>
            <a:ext cx="3722066" cy="446301"/>
          </a:xfrm>
          <a:prstGeom prst="roundRect">
            <a:avLst>
              <a:gd name="adj" fmla="val 2722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193547" y="883550"/>
            <a:ext cx="296570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London, United Kingdom</a:t>
            </a:r>
          </a:p>
        </p:txBody>
      </p:sp>
      <p:pic>
        <p:nvPicPr>
          <p:cNvPr id="346" name="twitter K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8613" y="4493404"/>
            <a:ext cx="3810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twitter K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1900" y="4061604"/>
            <a:ext cx="381000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twitter K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1900" y="5966604"/>
            <a:ext cx="381000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twitter K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6013" y="3502804"/>
            <a:ext cx="3810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twitter K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7813" y="4686300"/>
            <a:ext cx="381001" cy="38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twitter K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63014" y="4863358"/>
            <a:ext cx="3810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twitter K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72213" y="5636404"/>
            <a:ext cx="3810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twitter K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7813" y="4061604"/>
            <a:ext cx="3810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twitter K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92057" y="5636404"/>
            <a:ext cx="3810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twitter Kopi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66214" y="5966604"/>
            <a:ext cx="38100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6940477" y="5644069"/>
            <a:ext cx="1026072" cy="1026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F98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7" name="Shape 357"/>
          <p:cNvSpPr/>
          <p:nvPr/>
        </p:nvSpPr>
        <p:spPr>
          <a:xfrm flipH="1" flipV="1">
            <a:off x="7722986" y="6375399"/>
            <a:ext cx="354060" cy="354061"/>
          </a:xfrm>
          <a:prstGeom prst="line">
            <a:avLst/>
          </a:prstGeom>
          <a:ln w="76200">
            <a:solidFill>
              <a:srgbClr val="42424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58" name="Shape 358"/>
          <p:cNvSpPr/>
          <p:nvPr/>
        </p:nvSpPr>
        <p:spPr>
          <a:xfrm>
            <a:off x="7093643" y="5776104"/>
            <a:ext cx="72110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FF"/>
                </a:solidFill>
              </a:rPr>
              <a:t>UserName</a:t>
            </a:r>
          </a:p>
        </p:txBody>
      </p:sp>
      <p:sp>
        <p:nvSpPr>
          <p:cNvPr id="359" name="Shape 359"/>
          <p:cNvSpPr/>
          <p:nvPr/>
        </p:nvSpPr>
        <p:spPr>
          <a:xfrm>
            <a:off x="7092960" y="6095999"/>
            <a:ext cx="7211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>
                <a:solidFill>
                  <a:srgbClr val="FFFFFF"/>
                </a:solidFill>
              </a:rPr>
              <a:t>Tweet Text Tweet Text Tweet Text Tweet Text Tweet Text Tweet Text </a:t>
            </a:r>
          </a:p>
        </p:txBody>
      </p:sp>
      <p:sp>
        <p:nvSpPr>
          <p:cNvPr id="360" name="Shape 360"/>
          <p:cNvSpPr/>
          <p:nvPr/>
        </p:nvSpPr>
        <p:spPr>
          <a:xfrm>
            <a:off x="7045197" y="6054118"/>
            <a:ext cx="816633" cy="1"/>
          </a:xfrm>
          <a:prstGeom prst="line">
            <a:avLst/>
          </a:prstGeom>
          <a:ln>
            <a:solidFill>
              <a:srgbClr val="FFFFFF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-25400" y="-8467"/>
            <a:ext cx="13055600" cy="762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429" name="Group 429"/>
          <p:cNvGrpSpPr/>
          <p:nvPr/>
        </p:nvGrpSpPr>
        <p:grpSpPr>
          <a:xfrm>
            <a:off x="1027868" y="1103134"/>
            <a:ext cx="11179283" cy="8223205"/>
            <a:chOff x="0" y="106598"/>
            <a:chExt cx="11179281" cy="8223203"/>
          </a:xfrm>
        </p:grpSpPr>
        <p:pic>
          <p:nvPicPr>
            <p:cNvPr id="363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2937" y="7732529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4" name="Bildschirmfoto 2014-11-25 um 10.57.50.png"/>
            <p:cNvPicPr/>
            <p:nvPr/>
          </p:nvPicPr>
          <p:blipFill>
            <a:blip r:embed="rId3">
              <a:extLst/>
            </a:blip>
            <a:srcRect l="425" t="9611" r="21307" b="0"/>
            <a:stretch>
              <a:fillRect/>
            </a:stretch>
          </p:blipFill>
          <p:spPr>
            <a:xfrm>
              <a:off x="4895838" y="7082873"/>
              <a:ext cx="1174128" cy="847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5" name="Bildschirmfoto 2014-11-25 um 10.57.50.png"/>
            <p:cNvPicPr/>
            <p:nvPr/>
          </p:nvPicPr>
          <p:blipFill>
            <a:blip r:embed="rId3">
              <a:extLst/>
            </a:blip>
            <a:srcRect l="425" t="9611" r="21307" b="0"/>
            <a:stretch>
              <a:fillRect/>
            </a:stretch>
          </p:blipFill>
          <p:spPr>
            <a:xfrm>
              <a:off x="7368559" y="7108102"/>
              <a:ext cx="1156770" cy="834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Bildschirmfoto 2014-11-25 um 10.57.50.png"/>
            <p:cNvPicPr/>
            <p:nvPr/>
          </p:nvPicPr>
          <p:blipFill>
            <a:blip r:embed="rId3">
              <a:extLst/>
            </a:blip>
            <a:srcRect l="425" t="9611" r="21307" b="0"/>
            <a:stretch>
              <a:fillRect/>
            </a:stretch>
          </p:blipFill>
          <p:spPr>
            <a:xfrm>
              <a:off x="2480352" y="7111220"/>
              <a:ext cx="1162664" cy="839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9" name="Group 369"/>
            <p:cNvGrpSpPr/>
            <p:nvPr/>
          </p:nvGrpSpPr>
          <p:grpSpPr>
            <a:xfrm>
              <a:off x="1810989" y="1832675"/>
              <a:ext cx="7376875" cy="4087344"/>
              <a:chOff x="0" y="0"/>
              <a:chExt cx="7376873" cy="4087343"/>
            </a:xfrm>
          </p:grpSpPr>
          <p:sp>
            <p:nvSpPr>
              <p:cNvPr id="367" name="Shape 367"/>
              <p:cNvSpPr/>
              <p:nvPr/>
            </p:nvSpPr>
            <p:spPr>
              <a:xfrm>
                <a:off x="0" y="-1"/>
                <a:ext cx="7376874" cy="4073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2" h="21071" fill="norm" stroke="1" extrusionOk="0">
                    <a:moveTo>
                      <a:pt x="3176" y="20987"/>
                    </a:moveTo>
                    <a:cubicBezTo>
                      <a:pt x="1422" y="20783"/>
                      <a:pt x="45" y="18229"/>
                      <a:pt x="1" y="15099"/>
                    </a:cubicBezTo>
                    <a:cubicBezTo>
                      <a:pt x="-37" y="12407"/>
                      <a:pt x="948" y="10007"/>
                      <a:pt x="2400" y="9255"/>
                    </a:cubicBezTo>
                    <a:cubicBezTo>
                      <a:pt x="2579" y="7731"/>
                      <a:pt x="3106" y="6410"/>
                      <a:pt x="3856" y="5609"/>
                    </a:cubicBezTo>
                    <a:cubicBezTo>
                      <a:pt x="4578" y="4838"/>
                      <a:pt x="5445" y="4617"/>
                      <a:pt x="6259" y="4998"/>
                    </a:cubicBezTo>
                    <a:cubicBezTo>
                      <a:pt x="7470" y="1399"/>
                      <a:pt x="9786" y="-529"/>
                      <a:pt x="12113" y="127"/>
                    </a:cubicBezTo>
                    <a:cubicBezTo>
                      <a:pt x="14414" y="775"/>
                      <a:pt x="16271" y="3828"/>
                      <a:pt x="16817" y="7864"/>
                    </a:cubicBezTo>
                    <a:cubicBezTo>
                      <a:pt x="17920" y="7183"/>
                      <a:pt x="19079" y="7568"/>
                      <a:pt x="19950" y="8711"/>
                    </a:cubicBezTo>
                    <a:cubicBezTo>
                      <a:pt x="20787" y="9811"/>
                      <a:pt x="21324" y="11566"/>
                      <a:pt x="21410" y="13569"/>
                    </a:cubicBezTo>
                    <a:cubicBezTo>
                      <a:pt x="21563" y="17094"/>
                      <a:pt x="20245" y="20284"/>
                      <a:pt x="18309" y="21071"/>
                    </a:cubicBezTo>
                    <a:lnTo>
                      <a:pt x="3176" y="20987"/>
                    </a:lnTo>
                    <a:close/>
                  </a:path>
                </a:pathLst>
              </a:custGeom>
              <a:solidFill>
                <a:srgbClr val="25343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1291150" y="3372625"/>
                <a:ext cx="4803775" cy="7147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sx="100000" sy="100000" kx="0" ky="0" algn="b" rotWithShape="0" blurRad="635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/>
                </a:pPr>
                <a:r>
                  <a:rPr b="1" sz="4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Bluemix</a:t>
                </a:r>
                <a:r>
                  <a:rPr sz="4000">
                    <a:solidFill>
                      <a:srgbClr val="FFFFFF"/>
                    </a:solidFill>
                  </a:rPr>
                  <a:t> </a:t>
                </a:r>
              </a:p>
            </p:txBody>
          </p:sp>
        </p:grpSp>
        <p:grpSp>
          <p:nvGrpSpPr>
            <p:cNvPr id="372" name="Group 372"/>
            <p:cNvGrpSpPr/>
            <p:nvPr/>
          </p:nvGrpSpPr>
          <p:grpSpPr>
            <a:xfrm>
              <a:off x="5061587" y="3527829"/>
              <a:ext cx="878769" cy="878769"/>
              <a:chOff x="0" y="0"/>
              <a:chExt cx="878767" cy="878767"/>
            </a:xfrm>
          </p:grpSpPr>
          <p:sp>
            <p:nvSpPr>
              <p:cNvPr id="370" name="Shape 370"/>
              <p:cNvSpPr/>
              <p:nvPr/>
            </p:nvSpPr>
            <p:spPr>
              <a:xfrm>
                <a:off x="0" y="0"/>
                <a:ext cx="878768" cy="878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183258" y="171364"/>
                <a:ext cx="515343" cy="5360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/>
                </a:pPr>
                <a:r>
                  <a:rPr sz="2500">
                    <a:solidFill>
                      <a:srgbClr val="FF9300"/>
                    </a:solidFill>
                  </a:rPr>
                  <a:t>.</a:t>
                </a:r>
                <a:r>
                  <a:rPr b="1" sz="2500">
                    <a:solidFill>
                      <a:srgbClr val="FF9300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js</a:t>
                </a:r>
              </a:p>
            </p:txBody>
          </p:sp>
        </p:grpSp>
        <p:grpSp>
          <p:nvGrpSpPr>
            <p:cNvPr id="377" name="Group 377"/>
            <p:cNvGrpSpPr/>
            <p:nvPr/>
          </p:nvGrpSpPr>
          <p:grpSpPr>
            <a:xfrm>
              <a:off x="-1" y="106598"/>
              <a:ext cx="2679657" cy="1378135"/>
              <a:chOff x="0" y="106598"/>
              <a:chExt cx="2679655" cy="1378133"/>
            </a:xfrm>
          </p:grpSpPr>
          <p:sp>
            <p:nvSpPr>
              <p:cNvPr id="373" name="Shape 373"/>
              <p:cNvSpPr/>
              <p:nvPr/>
            </p:nvSpPr>
            <p:spPr>
              <a:xfrm>
                <a:off x="1151912" y="980633"/>
                <a:ext cx="1527744" cy="475581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AA9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1343103" y="1015223"/>
                <a:ext cx="132522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200"/>
                </a:lvl1pPr>
              </a:lstStyle>
              <a:p>
                <a:pPr lvl="0">
                  <a:defRPr sz="1800"/>
                </a:pPr>
                <a:r>
                  <a:rPr sz="2200"/>
                  <a:t>Maps API</a:t>
                </a:r>
              </a:p>
            </p:txBody>
          </p:sp>
          <p:sp>
            <p:nvSpPr>
              <p:cNvPr id="375" name="Shape 375"/>
              <p:cNvSpPr/>
              <p:nvPr/>
            </p:nvSpPr>
            <p:spPr>
              <a:xfrm rot="16200000">
                <a:off x="93854" y="12744"/>
                <a:ext cx="1378135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00AA93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376" name="23770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99314" y="391327"/>
                <a:ext cx="870670" cy="8706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82" name="Group 382"/>
            <p:cNvGrpSpPr/>
            <p:nvPr/>
          </p:nvGrpSpPr>
          <p:grpSpPr>
            <a:xfrm>
              <a:off x="7957580" y="106598"/>
              <a:ext cx="3221702" cy="1378135"/>
              <a:chOff x="0" y="106598"/>
              <a:chExt cx="3221701" cy="1378133"/>
            </a:xfrm>
          </p:grpSpPr>
          <p:sp>
            <p:nvSpPr>
              <p:cNvPr id="378" name="Shape 378"/>
              <p:cNvSpPr/>
              <p:nvPr/>
            </p:nvSpPr>
            <p:spPr>
              <a:xfrm>
                <a:off x="1514099" y="980633"/>
                <a:ext cx="1707603" cy="475581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2A3C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9" name="Shape 379"/>
              <p:cNvSpPr/>
              <p:nvPr/>
            </p:nvSpPr>
            <p:spPr>
              <a:xfrm>
                <a:off x="1703933" y="1015223"/>
                <a:ext cx="150655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200"/>
                </a:lvl1pPr>
              </a:lstStyle>
              <a:p>
                <a:pPr lvl="0">
                  <a:defRPr sz="1800"/>
                </a:pPr>
                <a:r>
                  <a:rPr sz="2200"/>
                  <a:t>Stream API</a:t>
                </a:r>
              </a:p>
            </p:txBody>
          </p:sp>
          <p:sp>
            <p:nvSpPr>
              <p:cNvPr id="380" name="Shape 380"/>
              <p:cNvSpPr/>
              <p:nvPr/>
            </p:nvSpPr>
            <p:spPr>
              <a:xfrm rot="16200000">
                <a:off x="460137" y="12744"/>
                <a:ext cx="1378134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solidFill>
                  <a:srgbClr val="02A3C4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381" name="twitter Kopie.png"/>
              <p:cNvPicPr/>
              <p:nvPr/>
            </p:nvPicPr>
            <p:blipFill>
              <a:blip r:embed="rId5">
                <a:extLst/>
              </a:blip>
              <a:srcRect l="0" t="8381" r="0" b="4314"/>
              <a:stretch>
                <a:fillRect/>
              </a:stretch>
            </p:blipFill>
            <p:spPr>
              <a:xfrm>
                <a:off x="0" y="329440"/>
                <a:ext cx="2303650" cy="10055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83" name="Shape 383"/>
            <p:cNvSpPr/>
            <p:nvPr/>
          </p:nvSpPr>
          <p:spPr>
            <a:xfrm>
              <a:off x="675737" y="1690538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4" name="Shape 384"/>
            <p:cNvSpPr/>
            <p:nvPr/>
          </p:nvSpPr>
          <p:spPr>
            <a:xfrm>
              <a:off x="675737" y="206384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5" name="Shape 385"/>
            <p:cNvSpPr/>
            <p:nvPr/>
          </p:nvSpPr>
          <p:spPr>
            <a:xfrm>
              <a:off x="675737" y="2449844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6" name="Shape 386"/>
            <p:cNvSpPr/>
            <p:nvPr/>
          </p:nvSpPr>
          <p:spPr>
            <a:xfrm>
              <a:off x="675737" y="2835847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7" name="Shape 387"/>
            <p:cNvSpPr/>
            <p:nvPr/>
          </p:nvSpPr>
          <p:spPr>
            <a:xfrm>
              <a:off x="675737" y="3203932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Shape 388"/>
            <p:cNvSpPr/>
            <p:nvPr/>
          </p:nvSpPr>
          <p:spPr>
            <a:xfrm>
              <a:off x="675737" y="3595153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9" name="Shape 389"/>
            <p:cNvSpPr/>
            <p:nvPr/>
          </p:nvSpPr>
          <p:spPr>
            <a:xfrm>
              <a:off x="675737" y="3965502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0" name="Shape 390"/>
            <p:cNvSpPr/>
            <p:nvPr/>
          </p:nvSpPr>
          <p:spPr>
            <a:xfrm>
              <a:off x="675737" y="4358257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1" name="Shape 391"/>
            <p:cNvSpPr/>
            <p:nvPr/>
          </p:nvSpPr>
          <p:spPr>
            <a:xfrm>
              <a:off x="1048540" y="4356723"/>
              <a:ext cx="150571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2" name="Shape 392"/>
            <p:cNvSpPr/>
            <p:nvPr/>
          </p:nvSpPr>
          <p:spPr>
            <a:xfrm>
              <a:off x="1444925" y="4356723"/>
              <a:ext cx="150571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3" name="Shape 393"/>
            <p:cNvSpPr/>
            <p:nvPr/>
          </p:nvSpPr>
          <p:spPr>
            <a:xfrm>
              <a:off x="1815471" y="4358257"/>
              <a:ext cx="150571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4" name="Shape 394"/>
            <p:cNvSpPr/>
            <p:nvPr/>
          </p:nvSpPr>
          <p:spPr>
            <a:xfrm>
              <a:off x="9042013" y="1690176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5" name="Shape 395"/>
            <p:cNvSpPr/>
            <p:nvPr/>
          </p:nvSpPr>
          <p:spPr>
            <a:xfrm>
              <a:off x="9042013" y="2063479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6" name="Shape 396"/>
            <p:cNvSpPr/>
            <p:nvPr/>
          </p:nvSpPr>
          <p:spPr>
            <a:xfrm>
              <a:off x="9042013" y="2449483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7" name="Shape 397"/>
            <p:cNvSpPr/>
            <p:nvPr/>
          </p:nvSpPr>
          <p:spPr>
            <a:xfrm>
              <a:off x="9042013" y="2835485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8" name="Shape 398"/>
            <p:cNvSpPr/>
            <p:nvPr/>
          </p:nvSpPr>
          <p:spPr>
            <a:xfrm>
              <a:off x="9042013" y="320357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9" name="Shape 399"/>
            <p:cNvSpPr/>
            <p:nvPr/>
          </p:nvSpPr>
          <p:spPr>
            <a:xfrm>
              <a:off x="9042013" y="359479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9042013" y="3965141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1" name="Shape 401"/>
            <p:cNvSpPr/>
            <p:nvPr/>
          </p:nvSpPr>
          <p:spPr>
            <a:xfrm>
              <a:off x="9042013" y="4357895"/>
              <a:ext cx="150570" cy="151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2A3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2" name="Shape 402"/>
            <p:cNvSpPr/>
            <p:nvPr/>
          </p:nvSpPr>
          <p:spPr>
            <a:xfrm>
              <a:off x="2190342" y="4356361"/>
              <a:ext cx="150570" cy="151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AA9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03" name="computer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50334" y="6702054"/>
              <a:ext cx="2402243" cy="1627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4" name="computer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738542" y="6702054"/>
              <a:ext cx="2402242" cy="1627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23923" y="7407354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6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23923" y="7616997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887337" y="7616997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8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12958" y="7407354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9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52937" y="7326292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0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771505" y="7565493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1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948888" y="7565493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2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771505" y="7294542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948888" y="7407354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4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42450" y="7417593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5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42450" y="7627238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6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26332" y="7343854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664479" y="7294542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384493" y="7488147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26332" y="7627238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46668" y="7616997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twitter Kopi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581614" y="7475304"/>
              <a:ext cx="63501" cy="63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2" name="Shape 422"/>
            <p:cNvSpPr/>
            <p:nvPr/>
          </p:nvSpPr>
          <p:spPr>
            <a:xfrm flipV="1">
              <a:off x="3051455" y="5985745"/>
              <a:ext cx="1" cy="1243070"/>
            </a:xfrm>
            <a:prstGeom prst="line">
              <a:avLst/>
            </a:prstGeom>
            <a:noFill/>
            <a:ln w="127000" cap="rnd">
              <a:solidFill>
                <a:srgbClr val="25343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423" name="Shape 423"/>
            <p:cNvSpPr/>
            <p:nvPr/>
          </p:nvSpPr>
          <p:spPr>
            <a:xfrm flipV="1">
              <a:off x="7948888" y="5993419"/>
              <a:ext cx="1" cy="1243070"/>
            </a:xfrm>
            <a:prstGeom prst="line">
              <a:avLst/>
            </a:prstGeom>
            <a:noFill/>
            <a:ln w="127000" cap="rnd">
              <a:solidFill>
                <a:srgbClr val="25343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pic>
          <p:nvPicPr>
            <p:cNvPr id="424" name="computer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76035" y="6673640"/>
              <a:ext cx="2402242" cy="1627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5" name="Shape 425"/>
            <p:cNvSpPr/>
            <p:nvPr/>
          </p:nvSpPr>
          <p:spPr>
            <a:xfrm flipV="1">
              <a:off x="5516147" y="5985745"/>
              <a:ext cx="1" cy="1243070"/>
            </a:xfrm>
            <a:prstGeom prst="line">
              <a:avLst/>
            </a:prstGeom>
            <a:noFill/>
            <a:ln w="127000" cap="rnd">
              <a:solidFill>
                <a:srgbClr val="25343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grpSp>
          <p:nvGrpSpPr>
            <p:cNvPr id="428" name="Group 428"/>
            <p:cNvGrpSpPr/>
            <p:nvPr/>
          </p:nvGrpSpPr>
          <p:grpSpPr>
            <a:xfrm>
              <a:off x="5936255" y="2597551"/>
              <a:ext cx="1565844" cy="1378135"/>
              <a:chOff x="0" y="106598"/>
              <a:chExt cx="1565842" cy="1378133"/>
            </a:xfrm>
          </p:grpSpPr>
          <p:sp>
            <p:nvSpPr>
              <p:cNvPr id="426" name="Shape 426"/>
              <p:cNvSpPr/>
              <p:nvPr/>
            </p:nvSpPr>
            <p:spPr>
              <a:xfrm rot="16200000">
                <a:off x="93854" y="12744"/>
                <a:ext cx="1378135" cy="156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427" name="watson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1626" y="220110"/>
                <a:ext cx="1472244" cy="11050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30" name="Shape 430"/>
          <p:cNvSpPr/>
          <p:nvPr/>
        </p:nvSpPr>
        <p:spPr>
          <a:xfrm>
            <a:off x="522367" y="48683"/>
            <a:ext cx="19609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Structure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/>
        </p:nvSpPr>
        <p:spPr>
          <a:xfrm>
            <a:off x="6615429" y="685800"/>
            <a:ext cx="6380858" cy="906551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ffectLst>
            <a:outerShdw sx="100000" sy="100000" kx="0" ky="0" algn="b" rotWithShape="0" blurRad="38100" dist="25400" dir="108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-25400" y="-8467"/>
            <a:ext cx="13055600" cy="762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492878" y="48683"/>
            <a:ext cx="47631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User Modeling Service</a:t>
            </a:r>
          </a:p>
        </p:txBody>
      </p:sp>
      <p:sp>
        <p:nvSpPr>
          <p:cNvPr id="435" name="Shape 435"/>
          <p:cNvSpPr/>
          <p:nvPr/>
        </p:nvSpPr>
        <p:spPr>
          <a:xfrm>
            <a:off x="11622396" y="9396259"/>
            <a:ext cx="1198662" cy="27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 defTabSz="91440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200"/>
              <a:t>November 2014</a:t>
            </a:r>
          </a:p>
        </p:txBody>
      </p:sp>
      <p:sp>
        <p:nvSpPr>
          <p:cNvPr id="436" name="Shape 436"/>
          <p:cNvSpPr/>
          <p:nvPr/>
        </p:nvSpPr>
        <p:spPr>
          <a:xfrm>
            <a:off x="35735" y="9396259"/>
            <a:ext cx="1511797" cy="27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200"/>
              <a:t>Jan-Niklas Dihlmann</a:t>
            </a:r>
          </a:p>
        </p:txBody>
      </p:sp>
      <p:pic>
        <p:nvPicPr>
          <p:cNvPr id="437" name="systemu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4789" y="3522315"/>
            <a:ext cx="1692822" cy="1692821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1258887" y="1585474"/>
            <a:ext cx="3984626" cy="647701"/>
          </a:xfrm>
          <a:prstGeom prst="roundRect">
            <a:avLst>
              <a:gd name="adj" fmla="val 27175"/>
            </a:avLst>
          </a:prstGeom>
          <a:solidFill>
            <a:srgbClr val="EBEBE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Text - at least 100 Words</a:t>
            </a:r>
          </a:p>
        </p:txBody>
      </p:sp>
      <p:sp>
        <p:nvSpPr>
          <p:cNvPr id="439" name="Shape 439"/>
          <p:cNvSpPr/>
          <p:nvPr/>
        </p:nvSpPr>
        <p:spPr>
          <a:xfrm>
            <a:off x="3251200" y="2352973"/>
            <a:ext cx="1" cy="10495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40" name="Shape 440"/>
          <p:cNvSpPr/>
          <p:nvPr/>
        </p:nvSpPr>
        <p:spPr>
          <a:xfrm>
            <a:off x="3251200" y="5334935"/>
            <a:ext cx="1" cy="1049543"/>
          </a:xfrm>
          <a:prstGeom prst="line">
            <a:avLst/>
          </a:prstGeom>
          <a:ln w="762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41" name="Shape 441"/>
          <p:cNvSpPr/>
          <p:nvPr/>
        </p:nvSpPr>
        <p:spPr>
          <a:xfrm>
            <a:off x="1258887" y="6843274"/>
            <a:ext cx="3984626" cy="1479656"/>
          </a:xfrm>
          <a:prstGeom prst="roundRect">
            <a:avLst>
              <a:gd name="adj" fmla="val 11896"/>
            </a:avLst>
          </a:prstGeom>
          <a:solidFill>
            <a:srgbClr val="EBEBE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2400"/>
              <a:t>Get a fully character analysis from the author</a:t>
            </a:r>
            <a:endParaRPr sz="2400"/>
          </a:p>
          <a:p>
            <a:pPr lvl="0">
              <a:defRPr sz="1800"/>
            </a:pPr>
            <a:r>
              <a:rPr sz="2400"/>
              <a:t>of the text</a:t>
            </a:r>
          </a:p>
        </p:txBody>
      </p:sp>
      <p:pic>
        <p:nvPicPr>
          <p:cNvPr id="442" name="watson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0055" y="1734818"/>
            <a:ext cx="6990006" cy="696063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Shape 443"/>
          <p:cNvSpPr/>
          <p:nvPr/>
        </p:nvSpPr>
        <p:spPr>
          <a:xfrm>
            <a:off x="6662896" y="1170258"/>
            <a:ext cx="463200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 lvl="0">
              <a:defRPr sz="1800"/>
            </a:pPr>
            <a:r>
              <a:rPr sz="2500"/>
              <a:t>Possible character of the author</a:t>
            </a:r>
          </a:p>
        </p:txBody>
      </p:sp>
      <p:sp>
        <p:nvSpPr>
          <p:cNvPr id="444" name="Shape 444"/>
          <p:cNvSpPr/>
          <p:nvPr/>
        </p:nvSpPr>
        <p:spPr>
          <a:xfrm>
            <a:off x="3975593" y="2596753"/>
            <a:ext cx="2252267" cy="1225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48" y="0"/>
                </a:moveTo>
                <a:cubicBezTo>
                  <a:pt x="2224" y="0"/>
                  <a:pt x="1477" y="1374"/>
                  <a:pt x="1477" y="3072"/>
                </a:cubicBezTo>
                <a:lnTo>
                  <a:pt x="1477" y="15953"/>
                </a:lnTo>
                <a:lnTo>
                  <a:pt x="0" y="21600"/>
                </a:lnTo>
                <a:lnTo>
                  <a:pt x="6630" y="20746"/>
                </a:lnTo>
                <a:lnTo>
                  <a:pt x="19929" y="20746"/>
                </a:lnTo>
                <a:cubicBezTo>
                  <a:pt x="20852" y="20746"/>
                  <a:pt x="21600" y="19365"/>
                  <a:pt x="21600" y="17668"/>
                </a:cubicBezTo>
                <a:lnTo>
                  <a:pt x="21600" y="3072"/>
                </a:lnTo>
                <a:cubicBezTo>
                  <a:pt x="21600" y="1374"/>
                  <a:pt x="20852" y="0"/>
                  <a:pt x="19929" y="0"/>
                </a:cubicBezTo>
                <a:lnTo>
                  <a:pt x="3148" y="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b="1" sz="2200">
                <a:latin typeface="Helvetica"/>
                <a:ea typeface="Helvetica"/>
                <a:cs typeface="Helvetica"/>
                <a:sym typeface="Helvetica"/>
              </a:rPr>
              <a:t>BETA:</a:t>
            </a:r>
            <a:endParaRPr b="1" sz="22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2200"/>
              <a:t>Only english Text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